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2" r:id="rId1"/>
  </p:sldMasterIdLst>
  <p:notesMasterIdLst>
    <p:notesMasterId r:id="rId22"/>
  </p:notesMasterIdLst>
  <p:sldIdLst>
    <p:sldId id="256" r:id="rId2"/>
    <p:sldId id="260" r:id="rId3"/>
    <p:sldId id="259" r:id="rId4"/>
    <p:sldId id="262" r:id="rId5"/>
    <p:sldId id="265" r:id="rId6"/>
    <p:sldId id="261" r:id="rId7"/>
    <p:sldId id="266" r:id="rId8"/>
    <p:sldId id="279" r:id="rId9"/>
    <p:sldId id="268" r:id="rId10"/>
    <p:sldId id="284" r:id="rId11"/>
    <p:sldId id="340" r:id="rId12"/>
    <p:sldId id="285" r:id="rId13"/>
    <p:sldId id="286" r:id="rId14"/>
    <p:sldId id="287" r:id="rId15"/>
    <p:sldId id="288" r:id="rId16"/>
    <p:sldId id="289" r:id="rId17"/>
    <p:sldId id="290" r:id="rId18"/>
    <p:sldId id="341" r:id="rId19"/>
    <p:sldId id="297" r:id="rId20"/>
    <p:sldId id="339" r:id="rId21"/>
  </p:sldIdLst>
  <p:sldSz cx="9144000" cy="5143500" type="screen16x9"/>
  <p:notesSz cx="6858000" cy="9144000"/>
  <p:embeddedFontLst>
    <p:embeddedFont>
      <p:font typeface="Aldrich" panose="020B0604020202020204" charset="0"/>
      <p:regular r:id="rId23"/>
    </p:embeddedFont>
    <p:embeddedFont>
      <p:font typeface="Bai Jamjuree" panose="020B0604020202020204" charset="-34"/>
      <p:regular r:id="rId24"/>
      <p:bold r:id="rId25"/>
      <p:italic r:id="rId26"/>
      <p:boldItalic r:id="rId27"/>
    </p:embeddedFont>
    <p:embeddedFont>
      <p:font typeface="Lexend" panose="020B0604020202020204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6C8DB1F-E5E6-4849-BD5D-B16DF2BB2099}">
  <a:tblStyle styleId="{F6C8DB1F-E5E6-4849-BD5D-B16DF2BB209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132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8" name="Google Shape;25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9" name="Google Shape;25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3" name="Google Shape;3523;g127f379f983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4" name="Google Shape;3524;g127f379f983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2" name="Google Shape;3602;g127f379f983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3" name="Google Shape;3603;g127f379f983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6" name="Google Shape;3636;g12948bcd1fb_0_22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7" name="Google Shape;3637;g12948bcd1fb_0_22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4" name="Google Shape;3664;g12948bcd1fb_0_229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5" name="Google Shape;3665;g12948bcd1fb_0_229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3" name="Google Shape;3733;g13e437834e8_0_6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4" name="Google Shape;3734;g13e437834e8_0_6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2" name="Google Shape;3812;g12948bcd1fb_0_22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3" name="Google Shape;3813;g12948bcd1fb_0_22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" name="Google Shape;3891;g13e437834e8_0_20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2" name="Google Shape;3892;g13e437834e8_0_20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4" name="Google Shape;4224;g12948bcd1fb_0_22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5" name="Google Shape;4225;g12948bcd1fb_0_22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4" name="Google Shape;17234;g12948bcd1fb_0_22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35" name="Google Shape;17235;g12948bcd1fb_0_220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3" name="Google Shape;2683;g127f379f983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4" name="Google Shape;2684;g127f379f983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" name="Google Shape;2648;g13e9dbcaf0c_0_2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9" name="Google Shape;2649;g13e9dbcaf0c_0_2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g12948bcd1fb_0_229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2" name="Google Shape;2762;g12948bcd1fb_0_229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g127f379f983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2" name="Google Shape;2922;g127f379f983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5" name="Google Shape;2695;g13e9dbcaf0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6" name="Google Shape;2696;g13e9dbcaf0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1" name="Google Shape;2941;g13e437834e8_0_7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2" name="Google Shape;2942;g13e437834e8_0_7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0" name="Google Shape;3310;g13e9dbcaf0c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1" name="Google Shape;3311;g13e9dbcaf0c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" name="Google Shape;2992;g12948bcd1fb_0_22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3" name="Google Shape;2993;g12948bcd1fb_0_22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248375" y="1541473"/>
            <a:ext cx="6647100" cy="1695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latin typeface="Aldrich"/>
                <a:ea typeface="Aldrich"/>
                <a:cs typeface="Aldrich"/>
                <a:sym typeface="Aldrich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248525" y="3290708"/>
            <a:ext cx="6647100" cy="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67701" y="375565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14" name="Google Shape;14;p2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357713" y="905775"/>
            <a:ext cx="357454" cy="956304"/>
            <a:chOff x="357713" y="600975"/>
            <a:chExt cx="357454" cy="956304"/>
          </a:xfrm>
        </p:grpSpPr>
        <p:sp>
          <p:nvSpPr>
            <p:cNvPr id="17" name="Google Shape;17;p2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>
            <a:off x="5258308" y="722871"/>
            <a:ext cx="793256" cy="182899"/>
            <a:chOff x="2685575" y="2835950"/>
            <a:chExt cx="433000" cy="99825"/>
          </a:xfrm>
        </p:grpSpPr>
        <p:sp>
          <p:nvSpPr>
            <p:cNvPr id="22" name="Google Shape;22;p2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1409864" y="-1010428"/>
            <a:ext cx="2019176" cy="2019176"/>
            <a:chOff x="1943325" y="-220375"/>
            <a:chExt cx="1298672" cy="1298672"/>
          </a:xfrm>
        </p:grpSpPr>
        <p:sp>
          <p:nvSpPr>
            <p:cNvPr id="27" name="Google Shape;27;p2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" name="Google Shape;75;p2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76" name="Google Shape;76;p2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2"/>
          <p:cNvSpPr/>
          <p:nvPr/>
        </p:nvSpPr>
        <p:spPr>
          <a:xfrm>
            <a:off x="7796285" y="2758125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3" name="Google Shape;9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64689" y="-8023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USTOM_12"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3" name="Google Shape;693;p15"/>
          <p:cNvGrpSpPr/>
          <p:nvPr/>
        </p:nvGrpSpPr>
        <p:grpSpPr>
          <a:xfrm>
            <a:off x="357713" y="2863850"/>
            <a:ext cx="357454" cy="956304"/>
            <a:chOff x="357713" y="600975"/>
            <a:chExt cx="357454" cy="956304"/>
          </a:xfrm>
        </p:grpSpPr>
        <p:sp>
          <p:nvSpPr>
            <p:cNvPr id="694" name="Google Shape;694;p15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5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5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98" name="Google Shape;69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6295609" y="-883375"/>
            <a:ext cx="9353213" cy="26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699" name="Google Shape;699;p15"/>
          <p:cNvSpPr txBox="1">
            <a:spLocks noGrp="1"/>
          </p:cNvSpPr>
          <p:nvPr>
            <p:ph type="title"/>
          </p:nvPr>
        </p:nvSpPr>
        <p:spPr>
          <a:xfrm>
            <a:off x="5903275" y="1027175"/>
            <a:ext cx="2525400" cy="1866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8"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16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16"/>
          <p:cNvSpPr txBox="1">
            <a:spLocks noGrp="1"/>
          </p:cNvSpPr>
          <p:nvPr>
            <p:ph type="title"/>
          </p:nvPr>
        </p:nvSpPr>
        <p:spPr>
          <a:xfrm>
            <a:off x="1116375" y="1556340"/>
            <a:ext cx="4509600" cy="1287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03" name="Google Shape;703;p16"/>
          <p:cNvSpPr txBox="1">
            <a:spLocks noGrp="1"/>
          </p:cNvSpPr>
          <p:nvPr>
            <p:ph type="title" idx="2" hasCustomPrompt="1"/>
          </p:nvPr>
        </p:nvSpPr>
        <p:spPr>
          <a:xfrm>
            <a:off x="5638521" y="1356584"/>
            <a:ext cx="2575200" cy="1599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04" name="Google Shape;704;p16"/>
          <p:cNvSpPr txBox="1">
            <a:spLocks noGrp="1"/>
          </p:cNvSpPr>
          <p:nvPr>
            <p:ph type="subTitle" idx="1"/>
          </p:nvPr>
        </p:nvSpPr>
        <p:spPr>
          <a:xfrm>
            <a:off x="1116121" y="3333247"/>
            <a:ext cx="45096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05" name="Google Shape;705;p16"/>
          <p:cNvGrpSpPr/>
          <p:nvPr/>
        </p:nvGrpSpPr>
        <p:grpSpPr>
          <a:xfrm>
            <a:off x="8428538" y="2148684"/>
            <a:ext cx="357454" cy="956304"/>
            <a:chOff x="357713" y="600975"/>
            <a:chExt cx="357454" cy="956304"/>
          </a:xfrm>
        </p:grpSpPr>
        <p:sp>
          <p:nvSpPr>
            <p:cNvPr id="706" name="Google Shape;706;p16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6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6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6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" name="Google Shape;710;p16"/>
          <p:cNvSpPr/>
          <p:nvPr/>
        </p:nvSpPr>
        <p:spPr>
          <a:xfrm flipH="1">
            <a:off x="5001370" y="482200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1" name="Google Shape;711;p16"/>
          <p:cNvGrpSpPr/>
          <p:nvPr/>
        </p:nvGrpSpPr>
        <p:grpSpPr>
          <a:xfrm rot="10800000" flipH="1">
            <a:off x="5556872" y="4363371"/>
            <a:ext cx="3952129" cy="3175881"/>
            <a:chOff x="5256209" y="-1994879"/>
            <a:chExt cx="3952129" cy="3175881"/>
          </a:xfrm>
        </p:grpSpPr>
        <p:sp>
          <p:nvSpPr>
            <p:cNvPr id="712" name="Google Shape;712;p16"/>
            <p:cNvSpPr/>
            <p:nvPr/>
          </p:nvSpPr>
          <p:spPr>
            <a:xfrm>
              <a:off x="5256209" y="-1994879"/>
              <a:ext cx="3952129" cy="3103920"/>
            </a:xfrm>
            <a:custGeom>
              <a:avLst/>
              <a:gdLst/>
              <a:ahLst/>
              <a:cxnLst/>
              <a:rect l="l" t="t" r="r" b="b"/>
              <a:pathLst>
                <a:path w="89954" h="70648" fill="none" extrusionOk="0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6"/>
            <p:cNvSpPr/>
            <p:nvPr/>
          </p:nvSpPr>
          <p:spPr>
            <a:xfrm>
              <a:off x="5579917" y="1036061"/>
              <a:ext cx="144942" cy="144942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14;p16"/>
          <p:cNvGrpSpPr/>
          <p:nvPr/>
        </p:nvGrpSpPr>
        <p:grpSpPr>
          <a:xfrm flipH="1">
            <a:off x="2974550" y="4422286"/>
            <a:ext cx="793256" cy="182899"/>
            <a:chOff x="2685575" y="2835950"/>
            <a:chExt cx="433000" cy="99825"/>
          </a:xfrm>
        </p:grpSpPr>
        <p:sp>
          <p:nvSpPr>
            <p:cNvPr id="715" name="Google Shape;715;p16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6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" name="Google Shape;719;p16"/>
          <p:cNvGrpSpPr/>
          <p:nvPr/>
        </p:nvGrpSpPr>
        <p:grpSpPr>
          <a:xfrm flipH="1">
            <a:off x="896693" y="1036495"/>
            <a:ext cx="283332" cy="284718"/>
            <a:chOff x="423709" y="3302025"/>
            <a:chExt cx="216416" cy="217475"/>
          </a:xfrm>
        </p:grpSpPr>
        <p:sp>
          <p:nvSpPr>
            <p:cNvPr id="720" name="Google Shape;720;p16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6"/>
            <p:cNvSpPr/>
            <p:nvPr/>
          </p:nvSpPr>
          <p:spPr>
            <a:xfrm>
              <a:off x="423709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" name="Google Shape;722;p16"/>
          <p:cNvGrpSpPr/>
          <p:nvPr/>
        </p:nvGrpSpPr>
        <p:grpSpPr>
          <a:xfrm flipH="1">
            <a:off x="2106901" y="-974958"/>
            <a:ext cx="2019176" cy="2019176"/>
            <a:chOff x="1943325" y="-220375"/>
            <a:chExt cx="1298672" cy="1298672"/>
          </a:xfrm>
        </p:grpSpPr>
        <p:sp>
          <p:nvSpPr>
            <p:cNvPr id="723" name="Google Shape;723;p16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6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6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6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6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6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6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6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6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6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6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6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6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6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6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6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6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6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6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6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6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6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6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6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6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6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6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6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6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6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11_1">
    <p:spTree>
      <p:nvGrpSpPr>
        <p:cNvPr id="1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1" name="Google Shape;1221;p28"/>
          <p:cNvPicPr preferRelativeResize="0"/>
          <p:nvPr/>
        </p:nvPicPr>
        <p:blipFill rotWithShape="1">
          <a:blip r:embed="rId2">
            <a:alphaModFix amt="60000"/>
          </a:blip>
          <a:srcRect l="39" r="2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22" name="Google Shape;1222;p28"/>
          <p:cNvSpPr txBox="1">
            <a:spLocks noGrp="1"/>
          </p:cNvSpPr>
          <p:nvPr>
            <p:ph type="title" hasCustomPrompt="1"/>
          </p:nvPr>
        </p:nvSpPr>
        <p:spPr>
          <a:xfrm>
            <a:off x="1694250" y="2876163"/>
            <a:ext cx="5755500" cy="982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23" name="Google Shape;1223;p28"/>
          <p:cNvSpPr txBox="1">
            <a:spLocks noGrp="1"/>
          </p:cNvSpPr>
          <p:nvPr>
            <p:ph type="subTitle" idx="1"/>
          </p:nvPr>
        </p:nvSpPr>
        <p:spPr>
          <a:xfrm>
            <a:off x="1694250" y="2215382"/>
            <a:ext cx="5755500" cy="2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24" name="Google Shape;1224;p28"/>
          <p:cNvGrpSpPr/>
          <p:nvPr/>
        </p:nvGrpSpPr>
        <p:grpSpPr>
          <a:xfrm flipH="1">
            <a:off x="-577263" y="3979395"/>
            <a:ext cx="1965289" cy="517060"/>
            <a:chOff x="3539975" y="3523525"/>
            <a:chExt cx="745925" cy="196250"/>
          </a:xfrm>
        </p:grpSpPr>
        <p:sp>
          <p:nvSpPr>
            <p:cNvPr id="1225" name="Google Shape;1225;p28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8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8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8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8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8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8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8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8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8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8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8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8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8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8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8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1" name="Google Shape;1241;p28"/>
          <p:cNvSpPr txBox="1">
            <a:spLocks noGrp="1"/>
          </p:cNvSpPr>
          <p:nvPr>
            <p:ph type="title" idx="2" hasCustomPrompt="1"/>
          </p:nvPr>
        </p:nvSpPr>
        <p:spPr>
          <a:xfrm>
            <a:off x="1694250" y="1082500"/>
            <a:ext cx="5755500" cy="982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42" name="Google Shape;1242;p28"/>
          <p:cNvSpPr txBox="1">
            <a:spLocks noGrp="1"/>
          </p:cNvSpPr>
          <p:nvPr>
            <p:ph type="subTitle" idx="3"/>
          </p:nvPr>
        </p:nvSpPr>
        <p:spPr>
          <a:xfrm>
            <a:off x="1694250" y="4008699"/>
            <a:ext cx="5755500" cy="2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">
    <p:spTree>
      <p:nvGrpSpPr>
        <p:cNvPr id="1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4" name="Google Shape;1414;p32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15" name="Google Shape;1415;p32"/>
          <p:cNvSpPr txBox="1">
            <a:spLocks noGrp="1"/>
          </p:cNvSpPr>
          <p:nvPr>
            <p:ph type="title"/>
          </p:nvPr>
        </p:nvSpPr>
        <p:spPr>
          <a:xfrm>
            <a:off x="5880200" y="1545007"/>
            <a:ext cx="2548200" cy="79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416" name="Google Shape;1416;p32"/>
          <p:cNvSpPr txBox="1">
            <a:spLocks noGrp="1"/>
          </p:cNvSpPr>
          <p:nvPr>
            <p:ph type="subTitle" idx="1"/>
          </p:nvPr>
        </p:nvSpPr>
        <p:spPr>
          <a:xfrm>
            <a:off x="4572000" y="2466700"/>
            <a:ext cx="3856200" cy="12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417" name="Google Shape;141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5026" y="-1108430"/>
            <a:ext cx="2733675" cy="28999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8" name="Google Shape;1418;p32"/>
          <p:cNvGrpSpPr/>
          <p:nvPr/>
        </p:nvGrpSpPr>
        <p:grpSpPr>
          <a:xfrm>
            <a:off x="4093457" y="3925450"/>
            <a:ext cx="1039906" cy="679800"/>
            <a:chOff x="4082325" y="3790650"/>
            <a:chExt cx="1039906" cy="679800"/>
          </a:xfrm>
        </p:grpSpPr>
        <p:sp>
          <p:nvSpPr>
            <p:cNvPr id="1419" name="Google Shape;1419;p32"/>
            <p:cNvSpPr/>
            <p:nvPr/>
          </p:nvSpPr>
          <p:spPr>
            <a:xfrm>
              <a:off x="4082325" y="3790650"/>
              <a:ext cx="1039906" cy="94858"/>
            </a:xfrm>
            <a:custGeom>
              <a:avLst/>
              <a:gdLst/>
              <a:ahLst/>
              <a:cxnLst/>
              <a:rect l="l" t="t" r="r" b="b"/>
              <a:pathLst>
                <a:path w="15874" h="1448" fill="none" extrusionOk="0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2"/>
            <p:cNvSpPr/>
            <p:nvPr/>
          </p:nvSpPr>
          <p:spPr>
            <a:xfrm>
              <a:off x="4082325" y="4083808"/>
              <a:ext cx="1039906" cy="94793"/>
            </a:xfrm>
            <a:custGeom>
              <a:avLst/>
              <a:gdLst/>
              <a:ahLst/>
              <a:cxnLst/>
              <a:rect l="l" t="t" r="r" b="b"/>
              <a:pathLst>
                <a:path w="15874" h="1447" fill="none" extrusionOk="0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2"/>
            <p:cNvSpPr/>
            <p:nvPr/>
          </p:nvSpPr>
          <p:spPr>
            <a:xfrm>
              <a:off x="4082325" y="4375657"/>
              <a:ext cx="1039906" cy="94793"/>
            </a:xfrm>
            <a:custGeom>
              <a:avLst/>
              <a:gdLst/>
              <a:ahLst/>
              <a:cxnLst/>
              <a:rect l="l" t="t" r="r" b="b"/>
              <a:pathLst>
                <a:path w="15874" h="1447" fill="none" extrusionOk="0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2" name="Google Shape;1422;p32"/>
          <p:cNvGrpSpPr/>
          <p:nvPr/>
        </p:nvGrpSpPr>
        <p:grpSpPr>
          <a:xfrm>
            <a:off x="7538846" y="4021496"/>
            <a:ext cx="793256" cy="182899"/>
            <a:chOff x="2685575" y="2835950"/>
            <a:chExt cx="433000" cy="99825"/>
          </a:xfrm>
        </p:grpSpPr>
        <p:sp>
          <p:nvSpPr>
            <p:cNvPr id="1423" name="Google Shape;1423;p32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2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2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2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7" name="Google Shape;1427;p32"/>
          <p:cNvGrpSpPr/>
          <p:nvPr/>
        </p:nvGrpSpPr>
        <p:grpSpPr>
          <a:xfrm>
            <a:off x="6492952" y="563770"/>
            <a:ext cx="1965289" cy="517060"/>
            <a:chOff x="3539975" y="3523525"/>
            <a:chExt cx="745925" cy="196250"/>
          </a:xfrm>
        </p:grpSpPr>
        <p:sp>
          <p:nvSpPr>
            <p:cNvPr id="1428" name="Google Shape;1428;p32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2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2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2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2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2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2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2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2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32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2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2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2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2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2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2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4" name="Google Shape;1444;p32"/>
          <p:cNvSpPr/>
          <p:nvPr/>
        </p:nvSpPr>
        <p:spPr>
          <a:xfrm>
            <a:off x="6088025" y="3988210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_2">
    <p:spTree>
      <p:nvGrpSpPr>
        <p:cNvPr id="1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6" name="Google Shape;1446;p33"/>
          <p:cNvPicPr preferRelativeResize="0"/>
          <p:nvPr/>
        </p:nvPicPr>
        <p:blipFill rotWithShape="1">
          <a:blip r:embed="rId2">
            <a:alphaModFix amt="60000"/>
          </a:blip>
          <a:srcRect l="39" r="2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47" name="Google Shape;1447;p33"/>
          <p:cNvSpPr txBox="1">
            <a:spLocks noGrp="1"/>
          </p:cNvSpPr>
          <p:nvPr>
            <p:ph type="title"/>
          </p:nvPr>
        </p:nvSpPr>
        <p:spPr>
          <a:xfrm>
            <a:off x="4963975" y="1838875"/>
            <a:ext cx="3396300" cy="371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448" name="Google Shape;1448;p33"/>
          <p:cNvSpPr txBox="1">
            <a:spLocks noGrp="1"/>
          </p:cNvSpPr>
          <p:nvPr>
            <p:ph type="subTitle" idx="1"/>
          </p:nvPr>
        </p:nvSpPr>
        <p:spPr>
          <a:xfrm>
            <a:off x="4963950" y="2332050"/>
            <a:ext cx="3396300" cy="118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49" name="Google Shape;1449;p33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1450" name="Google Shape;1450;p33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3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2" name="Google Shape;1452;p33"/>
          <p:cNvGrpSpPr/>
          <p:nvPr/>
        </p:nvGrpSpPr>
        <p:grpSpPr>
          <a:xfrm>
            <a:off x="357713" y="905775"/>
            <a:ext cx="357454" cy="956304"/>
            <a:chOff x="357713" y="600975"/>
            <a:chExt cx="357454" cy="956304"/>
          </a:xfrm>
        </p:grpSpPr>
        <p:sp>
          <p:nvSpPr>
            <p:cNvPr id="1453" name="Google Shape;1453;p33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3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3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3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7" name="Google Shape;1457;p33"/>
          <p:cNvGrpSpPr/>
          <p:nvPr/>
        </p:nvGrpSpPr>
        <p:grpSpPr>
          <a:xfrm>
            <a:off x="5258308" y="722871"/>
            <a:ext cx="793256" cy="182899"/>
            <a:chOff x="2685575" y="2835950"/>
            <a:chExt cx="433000" cy="99825"/>
          </a:xfrm>
        </p:grpSpPr>
        <p:sp>
          <p:nvSpPr>
            <p:cNvPr id="1458" name="Google Shape;1458;p33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3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3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3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2" name="Google Shape;1462;p33"/>
          <p:cNvGrpSpPr/>
          <p:nvPr/>
        </p:nvGrpSpPr>
        <p:grpSpPr>
          <a:xfrm>
            <a:off x="1587414" y="-1495728"/>
            <a:ext cx="2019176" cy="2019176"/>
            <a:chOff x="1943325" y="-220375"/>
            <a:chExt cx="1298672" cy="1298672"/>
          </a:xfrm>
        </p:grpSpPr>
        <p:sp>
          <p:nvSpPr>
            <p:cNvPr id="1463" name="Google Shape;1463;p33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3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3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3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3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3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3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3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3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3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3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3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3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3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3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3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3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3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3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3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3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3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3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3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3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3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3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3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3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3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3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3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3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3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3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3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3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3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3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3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3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3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3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3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3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3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3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3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1" name="Google Shape;1511;p33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1512" name="Google Shape;1512;p33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3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3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3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3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3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3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3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3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3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3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3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3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3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3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3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8" name="Google Shape;1528;p33"/>
          <p:cNvSpPr/>
          <p:nvPr/>
        </p:nvSpPr>
        <p:spPr>
          <a:xfrm rot="-5400000">
            <a:off x="6334322" y="3355675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9" name="Google Shape;1529;p33"/>
          <p:cNvSpPr/>
          <p:nvPr/>
        </p:nvSpPr>
        <p:spPr>
          <a:xfrm>
            <a:off x="4572000" y="4050960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30" name="Google Shape;153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914" y="-963850"/>
            <a:ext cx="2527512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31" name="Google Shape;1531;p33"/>
          <p:cNvGrpSpPr/>
          <p:nvPr/>
        </p:nvGrpSpPr>
        <p:grpSpPr>
          <a:xfrm rot="10800000">
            <a:off x="-1284662" y="4546071"/>
            <a:ext cx="3952129" cy="3175881"/>
            <a:chOff x="5256209" y="-1994879"/>
            <a:chExt cx="3952129" cy="3175881"/>
          </a:xfrm>
        </p:grpSpPr>
        <p:sp>
          <p:nvSpPr>
            <p:cNvPr id="1532" name="Google Shape;1532;p33"/>
            <p:cNvSpPr/>
            <p:nvPr/>
          </p:nvSpPr>
          <p:spPr>
            <a:xfrm>
              <a:off x="5256209" y="-1994879"/>
              <a:ext cx="3952129" cy="3103920"/>
            </a:xfrm>
            <a:custGeom>
              <a:avLst/>
              <a:gdLst/>
              <a:ahLst/>
              <a:cxnLst/>
              <a:rect l="l" t="t" r="r" b="b"/>
              <a:pathLst>
                <a:path w="89954" h="70648" fill="none" extrusionOk="0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3"/>
            <p:cNvSpPr/>
            <p:nvPr/>
          </p:nvSpPr>
          <p:spPr>
            <a:xfrm>
              <a:off x="5579917" y="1036061"/>
              <a:ext cx="144942" cy="144942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_2_1_1"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0" name="Google Shape;1620;p35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21" name="Google Shape;1621;p35"/>
          <p:cNvSpPr txBox="1">
            <a:spLocks noGrp="1"/>
          </p:cNvSpPr>
          <p:nvPr>
            <p:ph type="title"/>
          </p:nvPr>
        </p:nvSpPr>
        <p:spPr>
          <a:xfrm>
            <a:off x="713750" y="1225788"/>
            <a:ext cx="3367200" cy="1726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622" name="Google Shape;1622;p35"/>
          <p:cNvSpPr txBox="1">
            <a:spLocks noGrp="1"/>
          </p:cNvSpPr>
          <p:nvPr>
            <p:ph type="subTitle" idx="1"/>
          </p:nvPr>
        </p:nvSpPr>
        <p:spPr>
          <a:xfrm>
            <a:off x="713875" y="3105588"/>
            <a:ext cx="3856500" cy="9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623" name="Google Shape;1623;p35"/>
          <p:cNvGrpSpPr/>
          <p:nvPr/>
        </p:nvGrpSpPr>
        <p:grpSpPr>
          <a:xfrm flipH="1">
            <a:off x="-495776" y="4383620"/>
            <a:ext cx="1965289" cy="517060"/>
            <a:chOff x="3539975" y="3523525"/>
            <a:chExt cx="745925" cy="196250"/>
          </a:xfrm>
        </p:grpSpPr>
        <p:sp>
          <p:nvSpPr>
            <p:cNvPr id="1624" name="Google Shape;1624;p35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5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5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5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5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5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5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5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5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5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5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5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5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5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5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5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40" name="Google Shape;164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936799" y="-1543012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2_2_1_1_1_1_1">
    <p:spTree>
      <p:nvGrpSpPr>
        <p:cNvPr id="1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5" name="Google Shape;1805;p38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06" name="Google Shape;1806;p38"/>
          <p:cNvSpPr txBox="1">
            <a:spLocks noGrp="1"/>
          </p:cNvSpPr>
          <p:nvPr>
            <p:ph type="title"/>
          </p:nvPr>
        </p:nvSpPr>
        <p:spPr>
          <a:xfrm>
            <a:off x="1825050" y="1909850"/>
            <a:ext cx="54939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grpSp>
        <p:nvGrpSpPr>
          <p:cNvPr id="1807" name="Google Shape;1807;p38"/>
          <p:cNvGrpSpPr/>
          <p:nvPr/>
        </p:nvGrpSpPr>
        <p:grpSpPr>
          <a:xfrm>
            <a:off x="1364665" y="639534"/>
            <a:ext cx="1965289" cy="517060"/>
            <a:chOff x="3539975" y="3523525"/>
            <a:chExt cx="745925" cy="196250"/>
          </a:xfrm>
        </p:grpSpPr>
        <p:sp>
          <p:nvSpPr>
            <p:cNvPr id="1808" name="Google Shape;1808;p38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8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8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8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8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8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8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8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8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8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8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8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8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8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8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8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24" name="Google Shape;182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201200" y="3499563"/>
            <a:ext cx="7194375" cy="20623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25" name="Google Shape;1825;p38"/>
          <p:cNvGrpSpPr/>
          <p:nvPr/>
        </p:nvGrpSpPr>
        <p:grpSpPr>
          <a:xfrm>
            <a:off x="8063763" y="2173397"/>
            <a:ext cx="357454" cy="956304"/>
            <a:chOff x="357713" y="600975"/>
            <a:chExt cx="357454" cy="956304"/>
          </a:xfrm>
        </p:grpSpPr>
        <p:sp>
          <p:nvSpPr>
            <p:cNvPr id="1826" name="Google Shape;1826;p38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8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8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8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0" name="Google Shape;1830;p38"/>
          <p:cNvSpPr/>
          <p:nvPr/>
        </p:nvSpPr>
        <p:spPr>
          <a:xfrm flipH="1">
            <a:off x="4294245" y="620913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1" name="Google Shape;1831;p38"/>
          <p:cNvGrpSpPr/>
          <p:nvPr/>
        </p:nvGrpSpPr>
        <p:grpSpPr>
          <a:xfrm rot="-5400000">
            <a:off x="-2779003" y="-1736891"/>
            <a:ext cx="3952129" cy="3175881"/>
            <a:chOff x="5256209" y="-1994879"/>
            <a:chExt cx="3952129" cy="3175881"/>
          </a:xfrm>
        </p:grpSpPr>
        <p:sp>
          <p:nvSpPr>
            <p:cNvPr id="1832" name="Google Shape;1832;p38"/>
            <p:cNvSpPr/>
            <p:nvPr/>
          </p:nvSpPr>
          <p:spPr>
            <a:xfrm>
              <a:off x="5256209" y="-1994879"/>
              <a:ext cx="3952129" cy="3103920"/>
            </a:xfrm>
            <a:custGeom>
              <a:avLst/>
              <a:gdLst/>
              <a:ahLst/>
              <a:cxnLst/>
              <a:rect l="l" t="t" r="r" b="b"/>
              <a:pathLst>
                <a:path w="89954" h="70648" fill="none" extrusionOk="0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8"/>
            <p:cNvSpPr/>
            <p:nvPr/>
          </p:nvSpPr>
          <p:spPr>
            <a:xfrm>
              <a:off x="5579917" y="1036061"/>
              <a:ext cx="144942" cy="144942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4" name="Google Shape;1834;p38"/>
          <p:cNvSpPr txBox="1">
            <a:spLocks noGrp="1"/>
          </p:cNvSpPr>
          <p:nvPr>
            <p:ph type="subTitle" idx="1"/>
          </p:nvPr>
        </p:nvSpPr>
        <p:spPr>
          <a:xfrm>
            <a:off x="1825050" y="2427700"/>
            <a:ext cx="5493900" cy="9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3_1">
    <p:spTree>
      <p:nvGrpSpPr>
        <p:cNvPr id="1" name="Shape 2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6" name="Google Shape;2106;p43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07" name="Google Shape;2107;p43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grpSp>
        <p:nvGrpSpPr>
          <p:cNvPr id="2108" name="Google Shape;2108;p43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2109" name="Google Shape;2109;p43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3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1" name="Google Shape;2111;p43"/>
          <p:cNvGrpSpPr/>
          <p:nvPr/>
        </p:nvGrpSpPr>
        <p:grpSpPr>
          <a:xfrm>
            <a:off x="357713" y="1210575"/>
            <a:ext cx="357454" cy="956304"/>
            <a:chOff x="357713" y="600975"/>
            <a:chExt cx="357454" cy="956304"/>
          </a:xfrm>
        </p:grpSpPr>
        <p:sp>
          <p:nvSpPr>
            <p:cNvPr id="2112" name="Google Shape;2112;p43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3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3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3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6" name="Google Shape;2116;p43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2117" name="Google Shape;2117;p43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43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43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43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43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43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43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43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43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43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43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3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43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43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3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3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33" name="Google Shape;213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4689" y="-8023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3_1_1_1_1">
    <p:spTree>
      <p:nvGrpSpPr>
        <p:cNvPr id="1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3" name="Google Shape;2193;p46"/>
          <p:cNvPicPr preferRelativeResize="0"/>
          <p:nvPr/>
        </p:nvPicPr>
        <p:blipFill rotWithShape="1">
          <a:blip r:embed="rId2">
            <a:alphaModFix amt="60000"/>
          </a:blip>
          <a:srcRect l="39" r="2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94" name="Google Shape;2194;p46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pic>
        <p:nvPicPr>
          <p:cNvPr id="2195" name="Google Shape;219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50349" flipH="1">
            <a:off x="-1128684" y="4246704"/>
            <a:ext cx="9353212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96" name="Google Shape;2196;p46"/>
          <p:cNvGrpSpPr/>
          <p:nvPr/>
        </p:nvGrpSpPr>
        <p:grpSpPr>
          <a:xfrm flipH="1">
            <a:off x="435156" y="4236070"/>
            <a:ext cx="289285" cy="284718"/>
            <a:chOff x="419162" y="3302025"/>
            <a:chExt cx="220963" cy="217475"/>
          </a:xfrm>
        </p:grpSpPr>
        <p:sp>
          <p:nvSpPr>
            <p:cNvPr id="2197" name="Google Shape;2197;p46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46"/>
            <p:cNvSpPr/>
            <p:nvPr/>
          </p:nvSpPr>
          <p:spPr>
            <a:xfrm>
              <a:off x="419162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9" name="Google Shape;2199;p46"/>
          <p:cNvGrpSpPr/>
          <p:nvPr/>
        </p:nvGrpSpPr>
        <p:grpSpPr>
          <a:xfrm flipH="1">
            <a:off x="-1328926" y="2418978"/>
            <a:ext cx="1965289" cy="517060"/>
            <a:chOff x="3539975" y="3523525"/>
            <a:chExt cx="745925" cy="196250"/>
          </a:xfrm>
        </p:grpSpPr>
        <p:sp>
          <p:nvSpPr>
            <p:cNvPr id="2200" name="Google Shape;2200;p46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46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46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46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46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6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6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46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46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46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46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6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6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6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6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6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CUSTOM_3_1_1_1_1_1_1_1">
    <p:spTree>
      <p:nvGrpSpPr>
        <p:cNvPr id="1" name="Shape 2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9" name="Google Shape;2379;p49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80" name="Google Shape;2380;p49"/>
          <p:cNvGrpSpPr/>
          <p:nvPr/>
        </p:nvGrpSpPr>
        <p:grpSpPr>
          <a:xfrm rot="-5400000" flipH="1">
            <a:off x="-2692775" y="2018671"/>
            <a:ext cx="4000413" cy="3175881"/>
            <a:chOff x="5207925" y="-1994879"/>
            <a:chExt cx="4000413" cy="3175881"/>
          </a:xfrm>
        </p:grpSpPr>
        <p:sp>
          <p:nvSpPr>
            <p:cNvPr id="2381" name="Google Shape;2381;p49"/>
            <p:cNvSpPr/>
            <p:nvPr/>
          </p:nvSpPr>
          <p:spPr>
            <a:xfrm>
              <a:off x="5256209" y="-1994879"/>
              <a:ext cx="3952129" cy="3103920"/>
            </a:xfrm>
            <a:custGeom>
              <a:avLst/>
              <a:gdLst/>
              <a:ahLst/>
              <a:cxnLst/>
              <a:rect l="l" t="t" r="r" b="b"/>
              <a:pathLst>
                <a:path w="89954" h="70648" fill="none" extrusionOk="0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9"/>
            <p:cNvSpPr/>
            <p:nvPr/>
          </p:nvSpPr>
          <p:spPr>
            <a:xfrm>
              <a:off x="5579917" y="1036061"/>
              <a:ext cx="144942" cy="144942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9"/>
            <p:cNvSpPr/>
            <p:nvPr/>
          </p:nvSpPr>
          <p:spPr>
            <a:xfrm>
              <a:off x="5207925" y="352772"/>
              <a:ext cx="96613" cy="394888"/>
            </a:xfrm>
            <a:custGeom>
              <a:avLst/>
              <a:gdLst/>
              <a:ahLst/>
              <a:cxnLst/>
              <a:rect l="l" t="t" r="r" b="b"/>
              <a:pathLst>
                <a:path w="2199" h="8988" extrusionOk="0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84" name="Google Shape;2384;p49"/>
          <p:cNvSpPr/>
          <p:nvPr/>
        </p:nvSpPr>
        <p:spPr>
          <a:xfrm>
            <a:off x="8515238" y="3221356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5" name="Google Shape;2385;p49"/>
          <p:cNvGrpSpPr/>
          <p:nvPr/>
        </p:nvGrpSpPr>
        <p:grpSpPr>
          <a:xfrm>
            <a:off x="1664883" y="4680673"/>
            <a:ext cx="793256" cy="182899"/>
            <a:chOff x="2685575" y="2835950"/>
            <a:chExt cx="433000" cy="99825"/>
          </a:xfrm>
        </p:grpSpPr>
        <p:sp>
          <p:nvSpPr>
            <p:cNvPr id="2386" name="Google Shape;2386;p49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9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9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9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0" name="Google Shape;2390;p49"/>
          <p:cNvGrpSpPr/>
          <p:nvPr/>
        </p:nvGrpSpPr>
        <p:grpSpPr>
          <a:xfrm>
            <a:off x="3755452" y="4863578"/>
            <a:ext cx="1965289" cy="517060"/>
            <a:chOff x="3539975" y="3523525"/>
            <a:chExt cx="745925" cy="196250"/>
          </a:xfrm>
        </p:grpSpPr>
        <p:sp>
          <p:nvSpPr>
            <p:cNvPr id="2391" name="Google Shape;2391;p49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9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9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9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9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9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9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9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9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9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9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9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9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9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9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9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7" name="Google Shape;2407;p49"/>
          <p:cNvGrpSpPr/>
          <p:nvPr/>
        </p:nvGrpSpPr>
        <p:grpSpPr>
          <a:xfrm>
            <a:off x="8428555" y="1737712"/>
            <a:ext cx="1039906" cy="679800"/>
            <a:chOff x="4082325" y="3790650"/>
            <a:chExt cx="1039906" cy="679800"/>
          </a:xfrm>
        </p:grpSpPr>
        <p:sp>
          <p:nvSpPr>
            <p:cNvPr id="2408" name="Google Shape;2408;p49"/>
            <p:cNvSpPr/>
            <p:nvPr/>
          </p:nvSpPr>
          <p:spPr>
            <a:xfrm>
              <a:off x="4082325" y="3790650"/>
              <a:ext cx="1039906" cy="94858"/>
            </a:xfrm>
            <a:custGeom>
              <a:avLst/>
              <a:gdLst/>
              <a:ahLst/>
              <a:cxnLst/>
              <a:rect l="l" t="t" r="r" b="b"/>
              <a:pathLst>
                <a:path w="15874" h="1448" fill="none" extrusionOk="0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9"/>
            <p:cNvSpPr/>
            <p:nvPr/>
          </p:nvSpPr>
          <p:spPr>
            <a:xfrm>
              <a:off x="4082325" y="4083808"/>
              <a:ext cx="1039906" cy="94793"/>
            </a:xfrm>
            <a:custGeom>
              <a:avLst/>
              <a:gdLst/>
              <a:ahLst/>
              <a:cxnLst/>
              <a:rect l="l" t="t" r="r" b="b"/>
              <a:pathLst>
                <a:path w="15874" h="1447" fill="none" extrusionOk="0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9"/>
            <p:cNvSpPr/>
            <p:nvPr/>
          </p:nvSpPr>
          <p:spPr>
            <a:xfrm>
              <a:off x="4082325" y="4375657"/>
              <a:ext cx="1039906" cy="94793"/>
            </a:xfrm>
            <a:custGeom>
              <a:avLst/>
              <a:gdLst/>
              <a:ahLst/>
              <a:cxnLst/>
              <a:rect l="l" t="t" r="r" b="b"/>
              <a:pathLst>
                <a:path w="15874" h="1447" fill="none" extrusionOk="0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1" name="Google Shape;2411;p49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3"/>
          <p:cNvPicPr preferRelativeResize="0"/>
          <p:nvPr/>
        </p:nvPicPr>
        <p:blipFill rotWithShape="1">
          <a:blip r:embed="rId2">
            <a:alphaModFix amt="60000"/>
          </a:blip>
          <a:srcRect l="39" r="2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3"/>
          <p:cNvSpPr txBox="1">
            <a:spLocks noGrp="1"/>
          </p:cNvSpPr>
          <p:nvPr>
            <p:ph type="title"/>
          </p:nvPr>
        </p:nvSpPr>
        <p:spPr>
          <a:xfrm>
            <a:off x="1467300" y="2623376"/>
            <a:ext cx="6209400" cy="8418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7" name="Google Shape;97;p3"/>
          <p:cNvSpPr txBox="1">
            <a:spLocks noGrp="1"/>
          </p:cNvSpPr>
          <p:nvPr>
            <p:ph type="title" idx="2" hasCustomPrompt="1"/>
          </p:nvPr>
        </p:nvSpPr>
        <p:spPr>
          <a:xfrm>
            <a:off x="2748300" y="965501"/>
            <a:ext cx="3647400" cy="1599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8" name="Google Shape;98;p3"/>
          <p:cNvSpPr txBox="1">
            <a:spLocks noGrp="1"/>
          </p:cNvSpPr>
          <p:nvPr>
            <p:ph type="subTitle" idx="1"/>
          </p:nvPr>
        </p:nvSpPr>
        <p:spPr>
          <a:xfrm>
            <a:off x="2181900" y="3792111"/>
            <a:ext cx="47802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99" name="Google Shape;99;p3"/>
          <p:cNvPicPr preferRelativeResize="0"/>
          <p:nvPr/>
        </p:nvPicPr>
        <p:blipFill rotWithShape="1">
          <a:blip r:embed="rId3">
            <a:alphaModFix/>
          </a:blip>
          <a:srcRect l="228" r="238"/>
          <a:stretch/>
        </p:blipFill>
        <p:spPr>
          <a:xfrm flipH="1">
            <a:off x="-1227634" y="39462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" name="Google Shape;100;p3"/>
          <p:cNvGrpSpPr/>
          <p:nvPr/>
        </p:nvGrpSpPr>
        <p:grpSpPr>
          <a:xfrm flipH="1">
            <a:off x="8483181" y="4016070"/>
            <a:ext cx="283332" cy="284718"/>
            <a:chOff x="423709" y="3302025"/>
            <a:chExt cx="216416" cy="217475"/>
          </a:xfrm>
        </p:grpSpPr>
        <p:sp>
          <p:nvSpPr>
            <p:cNvPr id="101" name="Google Shape;101;p3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423709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" name="Google Shape;103;p3"/>
          <p:cNvGrpSpPr/>
          <p:nvPr/>
        </p:nvGrpSpPr>
        <p:grpSpPr>
          <a:xfrm flipH="1">
            <a:off x="8175513" y="140497"/>
            <a:ext cx="2019176" cy="2019176"/>
            <a:chOff x="1943325" y="-220375"/>
            <a:chExt cx="1298672" cy="1298672"/>
          </a:xfrm>
        </p:grpSpPr>
        <p:sp>
          <p:nvSpPr>
            <p:cNvPr id="104" name="Google Shape;104;p3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2" name="Google Shape;152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403499" y="-646075"/>
            <a:ext cx="2527512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3" name="Google Shape;153;p3"/>
          <p:cNvGrpSpPr/>
          <p:nvPr/>
        </p:nvGrpSpPr>
        <p:grpSpPr>
          <a:xfrm flipH="1">
            <a:off x="-467701" y="3429220"/>
            <a:ext cx="1965289" cy="517060"/>
            <a:chOff x="3539975" y="3523525"/>
            <a:chExt cx="745925" cy="196250"/>
          </a:xfrm>
        </p:grpSpPr>
        <p:sp>
          <p:nvSpPr>
            <p:cNvPr id="154" name="Google Shape;154;p3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2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0" name="Google Shape;2470;p51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1" name="Google Shape;2471;p51"/>
          <p:cNvPicPr preferRelativeResize="0"/>
          <p:nvPr/>
        </p:nvPicPr>
        <p:blipFill rotWithShape="1">
          <a:blip r:embed="rId3">
            <a:alphaModFix amt="60000"/>
          </a:blip>
          <a:srcRect t="9" b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2" name="Google Shape;247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67701" y="375565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73" name="Google Shape;2473;p51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2474" name="Google Shape;2474;p51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1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6" name="Google Shape;2476;p51"/>
          <p:cNvGrpSpPr/>
          <p:nvPr/>
        </p:nvGrpSpPr>
        <p:grpSpPr>
          <a:xfrm>
            <a:off x="357713" y="905775"/>
            <a:ext cx="357454" cy="956304"/>
            <a:chOff x="357713" y="600975"/>
            <a:chExt cx="357454" cy="956304"/>
          </a:xfrm>
        </p:grpSpPr>
        <p:sp>
          <p:nvSpPr>
            <p:cNvPr id="2477" name="Google Shape;2477;p51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1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1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1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1" name="Google Shape;2481;p51"/>
          <p:cNvGrpSpPr/>
          <p:nvPr/>
        </p:nvGrpSpPr>
        <p:grpSpPr>
          <a:xfrm>
            <a:off x="5258308" y="722871"/>
            <a:ext cx="793256" cy="182899"/>
            <a:chOff x="2685575" y="2835950"/>
            <a:chExt cx="433000" cy="99825"/>
          </a:xfrm>
        </p:grpSpPr>
        <p:sp>
          <p:nvSpPr>
            <p:cNvPr id="2482" name="Google Shape;2482;p51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1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1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1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6" name="Google Shape;2486;p51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2487" name="Google Shape;2487;p51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1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1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1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1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1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1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1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1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1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1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1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1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1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1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1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03" name="Google Shape;2503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64689" y="-8023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5_1">
    <p:spTree>
      <p:nvGrpSpPr>
        <p:cNvPr id="1" name="Shape 2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5" name="Google Shape;2505;p52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6" name="Google Shape;2506;p52"/>
          <p:cNvPicPr preferRelativeResize="0"/>
          <p:nvPr/>
        </p:nvPicPr>
        <p:blipFill rotWithShape="1">
          <a:blip r:embed="rId3">
            <a:alphaModFix/>
          </a:blip>
          <a:srcRect l="228" r="238"/>
          <a:stretch/>
        </p:blipFill>
        <p:spPr>
          <a:xfrm flipH="1">
            <a:off x="-9" y="40160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07" name="Google Shape;2507;p52"/>
          <p:cNvGrpSpPr/>
          <p:nvPr/>
        </p:nvGrpSpPr>
        <p:grpSpPr>
          <a:xfrm flipH="1">
            <a:off x="8483181" y="4016070"/>
            <a:ext cx="283332" cy="284718"/>
            <a:chOff x="423709" y="3302025"/>
            <a:chExt cx="216416" cy="217475"/>
          </a:xfrm>
        </p:grpSpPr>
        <p:sp>
          <p:nvSpPr>
            <p:cNvPr id="2508" name="Google Shape;2508;p52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2"/>
            <p:cNvSpPr/>
            <p:nvPr/>
          </p:nvSpPr>
          <p:spPr>
            <a:xfrm>
              <a:off x="423709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0" name="Google Shape;2510;p52"/>
          <p:cNvGrpSpPr/>
          <p:nvPr/>
        </p:nvGrpSpPr>
        <p:grpSpPr>
          <a:xfrm flipH="1">
            <a:off x="8175513" y="140497"/>
            <a:ext cx="2019176" cy="2019176"/>
            <a:chOff x="1943325" y="-220375"/>
            <a:chExt cx="1298672" cy="1298672"/>
          </a:xfrm>
        </p:grpSpPr>
        <p:sp>
          <p:nvSpPr>
            <p:cNvPr id="2511" name="Google Shape;2511;p52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2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2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2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2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2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2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2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2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2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2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2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2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2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2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2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2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2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2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2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2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2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2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2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2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2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2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2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2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2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2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2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2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2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2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2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2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2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2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2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2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2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2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2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2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2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2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2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9" name="Google Shape;2559;p52"/>
          <p:cNvGrpSpPr/>
          <p:nvPr/>
        </p:nvGrpSpPr>
        <p:grpSpPr>
          <a:xfrm flipH="1">
            <a:off x="-467701" y="3429220"/>
            <a:ext cx="1965289" cy="517060"/>
            <a:chOff x="3539975" y="3523525"/>
            <a:chExt cx="745925" cy="196250"/>
          </a:xfrm>
        </p:grpSpPr>
        <p:sp>
          <p:nvSpPr>
            <p:cNvPr id="2560" name="Google Shape;2560;p52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2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2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2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2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2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2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2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2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2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2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2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2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2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2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2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76" name="Google Shape;2576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403499" y="-6460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4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4"/>
          <p:cNvSpPr txBox="1">
            <a:spLocks noGrp="1"/>
          </p:cNvSpPr>
          <p:nvPr>
            <p:ph type="body" idx="1"/>
          </p:nvPr>
        </p:nvSpPr>
        <p:spPr>
          <a:xfrm>
            <a:off x="715550" y="1152475"/>
            <a:ext cx="7713000" cy="8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3" name="Google Shape;173;p4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grpSp>
        <p:nvGrpSpPr>
          <p:cNvPr id="174" name="Google Shape;174;p4"/>
          <p:cNvGrpSpPr/>
          <p:nvPr/>
        </p:nvGrpSpPr>
        <p:grpSpPr>
          <a:xfrm>
            <a:off x="391864" y="4078670"/>
            <a:ext cx="289170" cy="284718"/>
            <a:chOff x="426000" y="3302025"/>
            <a:chExt cx="220875" cy="217475"/>
          </a:xfrm>
        </p:grpSpPr>
        <p:sp>
          <p:nvSpPr>
            <p:cNvPr id="175" name="Google Shape;175;p4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177;p4"/>
          <p:cNvGrpSpPr/>
          <p:nvPr/>
        </p:nvGrpSpPr>
        <p:grpSpPr>
          <a:xfrm>
            <a:off x="357713" y="1439175"/>
            <a:ext cx="357454" cy="956304"/>
            <a:chOff x="357713" y="600975"/>
            <a:chExt cx="357454" cy="956304"/>
          </a:xfrm>
        </p:grpSpPr>
        <p:sp>
          <p:nvSpPr>
            <p:cNvPr id="178" name="Google Shape;178;p4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8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8"/>
          <p:cNvSpPr txBox="1">
            <a:spLocks noGrp="1"/>
          </p:cNvSpPr>
          <p:nvPr>
            <p:ph type="title"/>
          </p:nvPr>
        </p:nvSpPr>
        <p:spPr>
          <a:xfrm>
            <a:off x="1987800" y="1227877"/>
            <a:ext cx="5168400" cy="26154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900"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76" name="Google Shape;376;p8"/>
          <p:cNvGrpSpPr/>
          <p:nvPr/>
        </p:nvGrpSpPr>
        <p:grpSpPr>
          <a:xfrm rot="-5400000">
            <a:off x="2819427" y="4284163"/>
            <a:ext cx="289170" cy="284718"/>
            <a:chOff x="426000" y="3302025"/>
            <a:chExt cx="220875" cy="217475"/>
          </a:xfrm>
        </p:grpSpPr>
        <p:sp>
          <p:nvSpPr>
            <p:cNvPr id="377" name="Google Shape;377;p8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9" name="Google Shape;379;p8"/>
          <p:cNvGrpSpPr/>
          <p:nvPr/>
        </p:nvGrpSpPr>
        <p:grpSpPr>
          <a:xfrm rot="-5400000">
            <a:off x="1014983" y="3948380"/>
            <a:ext cx="357454" cy="956304"/>
            <a:chOff x="357713" y="600975"/>
            <a:chExt cx="357454" cy="956304"/>
          </a:xfrm>
        </p:grpSpPr>
        <p:sp>
          <p:nvSpPr>
            <p:cNvPr id="380" name="Google Shape;380;p8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8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4" name="Google Shape;384;p8"/>
          <p:cNvSpPr/>
          <p:nvPr/>
        </p:nvSpPr>
        <p:spPr>
          <a:xfrm>
            <a:off x="5427233" y="4098668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86;p9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9"/>
          <p:cNvSpPr txBox="1">
            <a:spLocks noGrp="1"/>
          </p:cNvSpPr>
          <p:nvPr>
            <p:ph type="title"/>
          </p:nvPr>
        </p:nvSpPr>
        <p:spPr>
          <a:xfrm>
            <a:off x="803348" y="1764416"/>
            <a:ext cx="4635900" cy="632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8" name="Google Shape;388;p9"/>
          <p:cNvSpPr txBox="1">
            <a:spLocks noGrp="1"/>
          </p:cNvSpPr>
          <p:nvPr>
            <p:ph type="subTitle" idx="1"/>
          </p:nvPr>
        </p:nvSpPr>
        <p:spPr>
          <a:xfrm>
            <a:off x="803350" y="2483809"/>
            <a:ext cx="4635900" cy="133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7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389" name="Google Shape;389;p9"/>
          <p:cNvGrpSpPr/>
          <p:nvPr/>
        </p:nvGrpSpPr>
        <p:grpSpPr>
          <a:xfrm>
            <a:off x="391864" y="4307270"/>
            <a:ext cx="289170" cy="284718"/>
            <a:chOff x="426000" y="3302025"/>
            <a:chExt cx="220875" cy="217475"/>
          </a:xfrm>
        </p:grpSpPr>
        <p:sp>
          <p:nvSpPr>
            <p:cNvPr id="390" name="Google Shape;390;p9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9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2" name="Google Shape;392;p9"/>
          <p:cNvGrpSpPr/>
          <p:nvPr/>
        </p:nvGrpSpPr>
        <p:grpSpPr>
          <a:xfrm>
            <a:off x="4724908" y="599573"/>
            <a:ext cx="793256" cy="182899"/>
            <a:chOff x="2685575" y="2835950"/>
            <a:chExt cx="433000" cy="99825"/>
          </a:xfrm>
        </p:grpSpPr>
        <p:sp>
          <p:nvSpPr>
            <p:cNvPr id="393" name="Google Shape;393;p9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9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9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" name="Google Shape;397;p9"/>
          <p:cNvGrpSpPr/>
          <p:nvPr/>
        </p:nvGrpSpPr>
        <p:grpSpPr>
          <a:xfrm>
            <a:off x="3091076" y="4281547"/>
            <a:ext cx="2019176" cy="2019176"/>
            <a:chOff x="1943325" y="-220375"/>
            <a:chExt cx="1298672" cy="1298672"/>
          </a:xfrm>
        </p:grpSpPr>
        <p:sp>
          <p:nvSpPr>
            <p:cNvPr id="398" name="Google Shape;398;p9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9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9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9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9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9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9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9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9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9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9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9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9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9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9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9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9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9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9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9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9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9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9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9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9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9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9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9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9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9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9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9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9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9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9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9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9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9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9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9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9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9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9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9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9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9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9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9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" name="Google Shape;446;p9"/>
          <p:cNvGrpSpPr/>
          <p:nvPr/>
        </p:nvGrpSpPr>
        <p:grpSpPr>
          <a:xfrm>
            <a:off x="8513377" y="4281545"/>
            <a:ext cx="1965289" cy="517060"/>
            <a:chOff x="3539975" y="3523525"/>
            <a:chExt cx="745925" cy="196250"/>
          </a:xfrm>
        </p:grpSpPr>
        <p:sp>
          <p:nvSpPr>
            <p:cNvPr id="447" name="Google Shape;447;p9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9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9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9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9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9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9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9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9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9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3" name="Google Shape;463;p9"/>
          <p:cNvSpPr/>
          <p:nvPr/>
        </p:nvSpPr>
        <p:spPr>
          <a:xfrm>
            <a:off x="1765763" y="533623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10"/>
          <p:cNvSpPr txBox="1">
            <a:spLocks noGrp="1"/>
          </p:cNvSpPr>
          <p:nvPr>
            <p:ph type="body" idx="1"/>
          </p:nvPr>
        </p:nvSpPr>
        <p:spPr>
          <a:xfrm>
            <a:off x="1096550" y="1135950"/>
            <a:ext cx="44667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1pPr>
          </a:lstStyle>
          <a:p>
            <a:endParaRPr/>
          </a:p>
        </p:txBody>
      </p:sp>
      <p:grpSp>
        <p:nvGrpSpPr>
          <p:cNvPr id="466" name="Google Shape;466;p10"/>
          <p:cNvGrpSpPr/>
          <p:nvPr/>
        </p:nvGrpSpPr>
        <p:grpSpPr>
          <a:xfrm>
            <a:off x="391864" y="4307270"/>
            <a:ext cx="289170" cy="284718"/>
            <a:chOff x="426000" y="3302025"/>
            <a:chExt cx="220875" cy="217475"/>
          </a:xfrm>
        </p:grpSpPr>
        <p:sp>
          <p:nvSpPr>
            <p:cNvPr id="467" name="Google Shape;467;p10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0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9" name="Google Shape;469;p10"/>
          <p:cNvGrpSpPr/>
          <p:nvPr/>
        </p:nvGrpSpPr>
        <p:grpSpPr>
          <a:xfrm>
            <a:off x="357713" y="1416050"/>
            <a:ext cx="357454" cy="956304"/>
            <a:chOff x="357713" y="600975"/>
            <a:chExt cx="357454" cy="956304"/>
          </a:xfrm>
        </p:grpSpPr>
        <p:sp>
          <p:nvSpPr>
            <p:cNvPr id="470" name="Google Shape;470;p10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0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0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0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" name="Google Shape;474;p10"/>
          <p:cNvGrpSpPr/>
          <p:nvPr/>
        </p:nvGrpSpPr>
        <p:grpSpPr>
          <a:xfrm>
            <a:off x="1409864" y="-1010428"/>
            <a:ext cx="2019176" cy="2019176"/>
            <a:chOff x="1943325" y="-220375"/>
            <a:chExt cx="1298672" cy="1298672"/>
          </a:xfrm>
        </p:grpSpPr>
        <p:sp>
          <p:nvSpPr>
            <p:cNvPr id="475" name="Google Shape;475;p10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0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0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0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0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0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0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0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0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0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0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0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0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0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0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0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0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0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0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0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0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0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0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0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0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0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0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0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0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0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0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0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0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0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0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0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0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0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0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0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0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0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0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0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0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0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0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0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23" name="Google Shape;52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700000">
            <a:off x="7664015" y="1409800"/>
            <a:ext cx="2527511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11"/>
          <p:cNvPicPr preferRelativeResize="0"/>
          <p:nvPr/>
        </p:nvPicPr>
        <p:blipFill rotWithShape="1">
          <a:blip r:embed="rId2">
            <a:alphaModFix amt="60000"/>
          </a:blip>
          <a:srcRect l="39" r="2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11"/>
          <p:cNvSpPr txBox="1">
            <a:spLocks noGrp="1"/>
          </p:cNvSpPr>
          <p:nvPr>
            <p:ph type="title" hasCustomPrompt="1"/>
          </p:nvPr>
        </p:nvSpPr>
        <p:spPr>
          <a:xfrm>
            <a:off x="1189500" y="1573088"/>
            <a:ext cx="6765000" cy="1191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7" name="Google Shape;527;p11"/>
          <p:cNvSpPr txBox="1">
            <a:spLocks noGrp="1"/>
          </p:cNvSpPr>
          <p:nvPr>
            <p:ph type="subTitle" idx="1"/>
          </p:nvPr>
        </p:nvSpPr>
        <p:spPr>
          <a:xfrm>
            <a:off x="1189500" y="3008635"/>
            <a:ext cx="67650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28" name="Google Shape;528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1398709" y="37756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9" name="Google Shape;529;p11"/>
          <p:cNvGrpSpPr/>
          <p:nvPr/>
        </p:nvGrpSpPr>
        <p:grpSpPr>
          <a:xfrm flipH="1">
            <a:off x="8442483" y="3580345"/>
            <a:ext cx="284143" cy="284718"/>
            <a:chOff x="432750" y="3302025"/>
            <a:chExt cx="217035" cy="217475"/>
          </a:xfrm>
        </p:grpSpPr>
        <p:sp>
          <p:nvSpPr>
            <p:cNvPr id="530" name="Google Shape;530;p11"/>
            <p:cNvSpPr/>
            <p:nvPr/>
          </p:nvSpPr>
          <p:spPr>
            <a:xfrm>
              <a:off x="43566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1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11"/>
          <p:cNvGrpSpPr/>
          <p:nvPr/>
        </p:nvGrpSpPr>
        <p:grpSpPr>
          <a:xfrm flipH="1">
            <a:off x="8412161" y="940850"/>
            <a:ext cx="357454" cy="956304"/>
            <a:chOff x="357713" y="600975"/>
            <a:chExt cx="357454" cy="956304"/>
          </a:xfrm>
        </p:grpSpPr>
        <p:sp>
          <p:nvSpPr>
            <p:cNvPr id="533" name="Google Shape;533;p11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1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1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1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" name="Google Shape;537;p11"/>
          <p:cNvGrpSpPr/>
          <p:nvPr/>
        </p:nvGrpSpPr>
        <p:grpSpPr>
          <a:xfrm flipH="1">
            <a:off x="-1204526" y="3464295"/>
            <a:ext cx="1965289" cy="517060"/>
            <a:chOff x="3539975" y="3523525"/>
            <a:chExt cx="745925" cy="196250"/>
          </a:xfrm>
        </p:grpSpPr>
        <p:sp>
          <p:nvSpPr>
            <p:cNvPr id="538" name="Google Shape;538;p11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1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1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1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1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1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1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1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1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1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1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1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1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1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9"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2" name="Google Shape;602;p14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14"/>
          <p:cNvSpPr txBox="1">
            <a:spLocks noGrp="1"/>
          </p:cNvSpPr>
          <p:nvPr>
            <p:ph type="title" hasCustomPrompt="1"/>
          </p:nvPr>
        </p:nvSpPr>
        <p:spPr>
          <a:xfrm>
            <a:off x="2167181" y="1194994"/>
            <a:ext cx="821700" cy="55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604" name="Google Shape;604;p14"/>
          <p:cNvSpPr txBox="1">
            <a:spLocks noGrp="1"/>
          </p:cNvSpPr>
          <p:nvPr>
            <p:ph type="subTitle" idx="1"/>
          </p:nvPr>
        </p:nvSpPr>
        <p:spPr>
          <a:xfrm>
            <a:off x="2988905" y="1244525"/>
            <a:ext cx="3987900" cy="3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5" name="Google Shape;605;p14"/>
          <p:cNvSpPr txBox="1">
            <a:spLocks noGrp="1"/>
          </p:cNvSpPr>
          <p:nvPr>
            <p:ph type="subTitle" idx="2"/>
          </p:nvPr>
        </p:nvSpPr>
        <p:spPr>
          <a:xfrm>
            <a:off x="2988888" y="1599134"/>
            <a:ext cx="3987900" cy="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6" name="Google Shape;606;p14"/>
          <p:cNvSpPr txBox="1">
            <a:spLocks noGrp="1"/>
          </p:cNvSpPr>
          <p:nvPr>
            <p:ph type="title" idx="3" hasCustomPrompt="1"/>
          </p:nvPr>
        </p:nvSpPr>
        <p:spPr>
          <a:xfrm>
            <a:off x="2167181" y="2089809"/>
            <a:ext cx="821700" cy="55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607" name="Google Shape;607;p14"/>
          <p:cNvSpPr txBox="1">
            <a:spLocks noGrp="1"/>
          </p:cNvSpPr>
          <p:nvPr>
            <p:ph type="subTitle" idx="4"/>
          </p:nvPr>
        </p:nvSpPr>
        <p:spPr>
          <a:xfrm>
            <a:off x="2988905" y="2139342"/>
            <a:ext cx="3987900" cy="3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8" name="Google Shape;608;p14"/>
          <p:cNvSpPr txBox="1">
            <a:spLocks noGrp="1"/>
          </p:cNvSpPr>
          <p:nvPr>
            <p:ph type="subTitle" idx="5"/>
          </p:nvPr>
        </p:nvSpPr>
        <p:spPr>
          <a:xfrm>
            <a:off x="2988888" y="2493949"/>
            <a:ext cx="3987900" cy="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9" name="Google Shape;609;p14"/>
          <p:cNvSpPr txBox="1">
            <a:spLocks noGrp="1"/>
          </p:cNvSpPr>
          <p:nvPr>
            <p:ph type="title" idx="6" hasCustomPrompt="1"/>
          </p:nvPr>
        </p:nvSpPr>
        <p:spPr>
          <a:xfrm>
            <a:off x="2167181" y="2984623"/>
            <a:ext cx="821700" cy="55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610" name="Google Shape;610;p14"/>
          <p:cNvSpPr txBox="1">
            <a:spLocks noGrp="1"/>
          </p:cNvSpPr>
          <p:nvPr>
            <p:ph type="subTitle" idx="7"/>
          </p:nvPr>
        </p:nvSpPr>
        <p:spPr>
          <a:xfrm>
            <a:off x="2988905" y="3034159"/>
            <a:ext cx="3987900" cy="3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1" name="Google Shape;611;p14"/>
          <p:cNvSpPr txBox="1">
            <a:spLocks noGrp="1"/>
          </p:cNvSpPr>
          <p:nvPr>
            <p:ph type="subTitle" idx="8"/>
          </p:nvPr>
        </p:nvSpPr>
        <p:spPr>
          <a:xfrm>
            <a:off x="2988888" y="3388763"/>
            <a:ext cx="3987900" cy="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2" name="Google Shape;612;p14"/>
          <p:cNvSpPr txBox="1">
            <a:spLocks noGrp="1"/>
          </p:cNvSpPr>
          <p:nvPr>
            <p:ph type="title" idx="9" hasCustomPrompt="1"/>
          </p:nvPr>
        </p:nvSpPr>
        <p:spPr>
          <a:xfrm>
            <a:off x="2167181" y="3879438"/>
            <a:ext cx="821700" cy="55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613" name="Google Shape;613;p14"/>
          <p:cNvSpPr txBox="1">
            <a:spLocks noGrp="1"/>
          </p:cNvSpPr>
          <p:nvPr>
            <p:ph type="subTitle" idx="13"/>
          </p:nvPr>
        </p:nvSpPr>
        <p:spPr>
          <a:xfrm>
            <a:off x="2988905" y="3928977"/>
            <a:ext cx="3987900" cy="3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4" name="Google Shape;614;p14"/>
          <p:cNvSpPr txBox="1">
            <a:spLocks noGrp="1"/>
          </p:cNvSpPr>
          <p:nvPr>
            <p:ph type="subTitle" idx="14"/>
          </p:nvPr>
        </p:nvSpPr>
        <p:spPr>
          <a:xfrm>
            <a:off x="2988888" y="4283578"/>
            <a:ext cx="3987900" cy="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5" name="Google Shape;615;p14"/>
          <p:cNvSpPr txBox="1">
            <a:spLocks noGrp="1"/>
          </p:cNvSpPr>
          <p:nvPr>
            <p:ph type="title" idx="15" hasCustomPrompt="1"/>
          </p:nvPr>
        </p:nvSpPr>
        <p:spPr>
          <a:xfrm>
            <a:off x="4707713" y="2547299"/>
            <a:ext cx="821700" cy="55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23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616" name="Google Shape;616;p14"/>
          <p:cNvSpPr txBox="1">
            <a:spLocks noGrp="1"/>
          </p:cNvSpPr>
          <p:nvPr>
            <p:ph type="title" idx="16" hasCustomPrompt="1"/>
          </p:nvPr>
        </p:nvSpPr>
        <p:spPr>
          <a:xfrm>
            <a:off x="4707713" y="3559519"/>
            <a:ext cx="821700" cy="55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23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617" name="Google Shape;617;p14"/>
          <p:cNvSpPr txBox="1">
            <a:spLocks noGrp="1"/>
          </p:cNvSpPr>
          <p:nvPr>
            <p:ph type="title" idx="17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grpSp>
        <p:nvGrpSpPr>
          <p:cNvPr id="618" name="Google Shape;618;p14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619" name="Google Shape;619;p14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4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" name="Google Shape;621;p14"/>
          <p:cNvGrpSpPr/>
          <p:nvPr/>
        </p:nvGrpSpPr>
        <p:grpSpPr>
          <a:xfrm>
            <a:off x="357713" y="1210575"/>
            <a:ext cx="357454" cy="956304"/>
            <a:chOff x="357713" y="600975"/>
            <a:chExt cx="357454" cy="956304"/>
          </a:xfrm>
        </p:grpSpPr>
        <p:sp>
          <p:nvSpPr>
            <p:cNvPr id="622" name="Google Shape;622;p14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4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4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4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" name="Google Shape;626;p14"/>
          <p:cNvGrpSpPr/>
          <p:nvPr/>
        </p:nvGrpSpPr>
        <p:grpSpPr>
          <a:xfrm>
            <a:off x="163264" y="4378897"/>
            <a:ext cx="2019176" cy="2019176"/>
            <a:chOff x="1943325" y="-220375"/>
            <a:chExt cx="1298672" cy="1298672"/>
          </a:xfrm>
        </p:grpSpPr>
        <p:sp>
          <p:nvSpPr>
            <p:cNvPr id="627" name="Google Shape;627;p14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4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4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4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4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4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4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4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4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4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4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4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4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4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4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4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4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4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4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4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4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4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4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4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4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4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4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4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4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4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4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4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4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4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4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4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4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4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4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4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4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4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4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4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4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4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4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4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" name="Google Shape;675;p14"/>
          <p:cNvGrpSpPr/>
          <p:nvPr/>
        </p:nvGrpSpPr>
        <p:grpSpPr>
          <a:xfrm>
            <a:off x="8354090" y="2590370"/>
            <a:ext cx="1965289" cy="517060"/>
            <a:chOff x="3539975" y="3523525"/>
            <a:chExt cx="745925" cy="196250"/>
          </a:xfrm>
        </p:grpSpPr>
        <p:sp>
          <p:nvSpPr>
            <p:cNvPr id="676" name="Google Shape;676;p14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4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4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4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4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4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4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4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4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4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4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4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4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4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4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550" y="1152475"/>
            <a:ext cx="7713000" cy="3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●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○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■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●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○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■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●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○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■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60" r:id="rId9"/>
    <p:sldLayoutId id="2147483661" r:id="rId10"/>
    <p:sldLayoutId id="2147483662" r:id="rId11"/>
    <p:sldLayoutId id="2147483674" r:id="rId12"/>
    <p:sldLayoutId id="2147483678" r:id="rId13"/>
    <p:sldLayoutId id="2147483679" r:id="rId14"/>
    <p:sldLayoutId id="2147483681" r:id="rId15"/>
    <p:sldLayoutId id="2147483684" r:id="rId16"/>
    <p:sldLayoutId id="2147483689" r:id="rId17"/>
    <p:sldLayoutId id="2147483692" r:id="rId18"/>
    <p:sldLayoutId id="2147483695" r:id="rId19"/>
    <p:sldLayoutId id="2147483697" r:id="rId20"/>
    <p:sldLayoutId id="2147483698" r:id="rId21"/>
  </p:sldLayoutIdLst>
  <mc:AlternateContent xmlns:mc="http://schemas.openxmlformats.org/markup-compatibility/2006" xmlns:p14="http://schemas.microsoft.com/office/powerpoint/2010/main">
    <mc:Choice Requires="p14">
      <p:transition spd="med" p14:dur="6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slide" Target="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slide" Target="slid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6.png"/><Relationship Id="rId4" Type="http://schemas.openxmlformats.org/officeDocument/2006/relationships/slide" Target="slid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slide" Target="slide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slide" Target="slide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slide" Target="slide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5" Type="http://schemas.openxmlformats.org/officeDocument/2006/relationships/slide" Target="slide3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jpg"/><Relationship Id="rId4" Type="http://schemas.openxmlformats.org/officeDocument/2006/relationships/slide" Target="slide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slide" Target="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slide" Target="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slide" Target="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1" name="Google Shape;2591;p58"/>
          <p:cNvSpPr txBox="1">
            <a:spLocks noGrp="1"/>
          </p:cNvSpPr>
          <p:nvPr>
            <p:ph type="ctrTitle"/>
          </p:nvPr>
        </p:nvSpPr>
        <p:spPr>
          <a:xfrm>
            <a:off x="1248375" y="914400"/>
            <a:ext cx="6647100" cy="2248443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lvl="0">
              <a:spcAft>
                <a:spcPts val="200"/>
              </a:spcAft>
            </a:pPr>
            <a:r>
              <a:rPr lang="en" sz="5800" b="1" dirty="0"/>
              <a:t>House price </a:t>
            </a:r>
            <a:r>
              <a:rPr lang="en-US" b="1" dirty="0"/>
              <a:t>forecasting</a:t>
            </a:r>
            <a:r>
              <a:rPr lang="en" sz="5800" b="1" dirty="0"/>
              <a:t> in</a:t>
            </a:r>
            <a:br>
              <a:rPr lang="en" sz="5800" b="1" dirty="0"/>
            </a:br>
            <a:r>
              <a:rPr lang="en" sz="5800" b="1" dirty="0"/>
              <a:t>California  </a:t>
            </a:r>
            <a:endParaRPr sz="5050" b="1" dirty="0">
              <a:solidFill>
                <a:schemeClr val="dk2"/>
              </a:solidFill>
            </a:endParaRPr>
          </a:p>
        </p:txBody>
      </p:sp>
      <p:sp>
        <p:nvSpPr>
          <p:cNvPr id="2592" name="Google Shape;2592;p58"/>
          <p:cNvSpPr txBox="1">
            <a:spLocks noGrp="1"/>
          </p:cNvSpPr>
          <p:nvPr>
            <p:ph type="subTitle" idx="1"/>
          </p:nvPr>
        </p:nvSpPr>
        <p:spPr>
          <a:xfrm>
            <a:off x="1248525" y="3290707"/>
            <a:ext cx="6647100" cy="70216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Presented by Keith kiptui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15 April 2023</a:t>
            </a:r>
            <a:endParaRPr b="1" dirty="0"/>
          </a:p>
        </p:txBody>
      </p:sp>
      <p:sp>
        <p:nvSpPr>
          <p:cNvPr id="2593" name="Google Shape;2593;p58"/>
          <p:cNvSpPr/>
          <p:nvPr/>
        </p:nvSpPr>
        <p:spPr>
          <a:xfrm>
            <a:off x="715550" y="239173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94" name="Google Shape;2594;p58"/>
          <p:cNvCxnSpPr/>
          <p:nvPr/>
        </p:nvCxnSpPr>
        <p:spPr>
          <a:xfrm>
            <a:off x="1863750" y="3162850"/>
            <a:ext cx="54165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5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5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26" name="Google Shape;3526;p86"/>
          <p:cNvGrpSpPr/>
          <p:nvPr/>
        </p:nvGrpSpPr>
        <p:grpSpPr>
          <a:xfrm>
            <a:off x="2290890" y="573334"/>
            <a:ext cx="1965289" cy="517060"/>
            <a:chOff x="3539975" y="3523525"/>
            <a:chExt cx="745925" cy="196250"/>
          </a:xfrm>
        </p:grpSpPr>
        <p:sp>
          <p:nvSpPr>
            <p:cNvPr id="3527" name="Google Shape;3527;p86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86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86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86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86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86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86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86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86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86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86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86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86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86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86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86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43" name="Google Shape;3543;p86"/>
          <p:cNvSpPr txBox="1">
            <a:spLocks noGrp="1"/>
          </p:cNvSpPr>
          <p:nvPr>
            <p:ph type="title"/>
          </p:nvPr>
        </p:nvSpPr>
        <p:spPr>
          <a:xfrm>
            <a:off x="86039" y="355148"/>
            <a:ext cx="5476330" cy="4608486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</a:endParaRPr>
          </a:p>
        </p:txBody>
      </p:sp>
      <p:grpSp>
        <p:nvGrpSpPr>
          <p:cNvPr id="3545" name="Google Shape;3545;p86"/>
          <p:cNvGrpSpPr/>
          <p:nvPr/>
        </p:nvGrpSpPr>
        <p:grpSpPr>
          <a:xfrm>
            <a:off x="5633458" y="-1519770"/>
            <a:ext cx="2795003" cy="2795003"/>
            <a:chOff x="1943325" y="-220375"/>
            <a:chExt cx="1298672" cy="1298672"/>
          </a:xfrm>
        </p:grpSpPr>
        <p:sp>
          <p:nvSpPr>
            <p:cNvPr id="3546" name="Google Shape;3546;p86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86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86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86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86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86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86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86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86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86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86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86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86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86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86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86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86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86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86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86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86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86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86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86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86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86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86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86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86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86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86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86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86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86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86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86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86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86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86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86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86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86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86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86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86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86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86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86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94" name="Google Shape;3594;p86"/>
          <p:cNvSpPr/>
          <p:nvPr/>
        </p:nvSpPr>
        <p:spPr>
          <a:xfrm rot="10800000" flipH="1">
            <a:off x="873954" y="2003240"/>
            <a:ext cx="639486" cy="1296623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95" name="Google Shape;3595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6327161" y="2587014"/>
            <a:ext cx="7194375" cy="20623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6" name="Google Shape;3596;p86"/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7" name="Google Shape;3597;p86"/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8" name="Google Shape;3598;p86">
            <a:hlinkClick r:id="rId4" action="ppaction://hlinksldjump"/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9" name="Google Shape;3599;p86">
            <a:hlinkClick r:id="" action="ppaction://hlinkshowjump?jump=previousslide"/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0" name="Google Shape;3600;p86">
            <a:hlinkClick r:id="" action="ppaction://hlinkshowjump?jump=nextslide"/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A115BF-BC83-01C6-E22C-2B2A0D1E64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10802"/>
            <a:ext cx="9144000" cy="51427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" fill="hold"/>
                                        <p:tgtEl>
                                          <p:spTgt spid="35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8" dur="1000" fill="hold"/>
                                        <p:tgtEl>
                                          <p:spTgt spid="35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35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3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813AA0-5A02-5421-59C8-83AE5AED6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3920" y="1574800"/>
            <a:ext cx="6979920" cy="2722880"/>
          </a:xfrm>
        </p:spPr>
        <p:txBody>
          <a:bodyPr/>
          <a:lstStyle/>
          <a:p>
            <a:r>
              <a:rPr lang="en-US" dirty="0"/>
              <a:t>The scatter plot of all dependent and independent variables was to have a visual spread of the data and how they are related to each other.</a:t>
            </a:r>
          </a:p>
        </p:txBody>
      </p:sp>
    </p:spTree>
    <p:extLst>
      <p:ext uri="{BB962C8B-B14F-4D97-AF65-F5344CB8AC3E}">
        <p14:creationId xmlns:p14="http://schemas.microsoft.com/office/powerpoint/2010/main" val="741158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5" name="Google Shape;3605;p87"/>
          <p:cNvSpPr txBox="1">
            <a:spLocks noGrp="1"/>
          </p:cNvSpPr>
          <p:nvPr>
            <p:ph type="body" idx="1"/>
          </p:nvPr>
        </p:nvSpPr>
        <p:spPr>
          <a:xfrm>
            <a:off x="6164904" y="1584552"/>
            <a:ext cx="2877461" cy="14535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Scatter plot to show how the price is affected by location of the house.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They are either inland or by the beach</a:t>
            </a:r>
            <a:endParaRPr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3606" name="Google Shape;3606;p87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3607" name="Google Shape;3607;p87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87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87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87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87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87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87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87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87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87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87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87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87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87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87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87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23" name="Google Shape;3623;p87"/>
          <p:cNvSpPr/>
          <p:nvPr/>
        </p:nvSpPr>
        <p:spPr>
          <a:xfrm>
            <a:off x="798875" y="2652460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24" name="Google Shape;3624;p87"/>
          <p:cNvGrpSpPr/>
          <p:nvPr/>
        </p:nvGrpSpPr>
        <p:grpSpPr>
          <a:xfrm>
            <a:off x="2864283" y="2877996"/>
            <a:ext cx="793256" cy="182899"/>
            <a:chOff x="2685575" y="2835950"/>
            <a:chExt cx="433000" cy="99825"/>
          </a:xfrm>
        </p:grpSpPr>
        <p:sp>
          <p:nvSpPr>
            <p:cNvPr id="3625" name="Google Shape;3625;p87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87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87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87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29" name="Google Shape;3629;p87"/>
          <p:cNvSpPr/>
          <p:nvPr/>
        </p:nvSpPr>
        <p:spPr>
          <a:xfrm rot="-5400000">
            <a:off x="4915335" y="3005100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0" name="Google Shape;3630;p87"/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1" name="Google Shape;3631;p87"/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2" name="Google Shape;3632;p87">
            <a:hlinkClick r:id="rId4" action="ppaction://hlinksldjump"/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3" name="Google Shape;3633;p87">
            <a:hlinkClick r:id="" action="ppaction://hlinkshowjump?jump=previousslide"/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4" name="Google Shape;3634;p87">
            <a:hlinkClick r:id="" action="ppaction://hlinkshowjump?jump=nextslide"/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6D0056-DD1E-EA48-0499-2C3BB253A4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7866"/>
            <a:ext cx="5801360" cy="51125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6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36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36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36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6" dur="1000" fill="hold"/>
                                        <p:tgtEl>
                                          <p:spTgt spid="36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9" name="Google Shape;3639;p88"/>
          <p:cNvSpPr txBox="1">
            <a:spLocks noGrp="1"/>
          </p:cNvSpPr>
          <p:nvPr>
            <p:ph type="subTitle" idx="1"/>
          </p:nvPr>
        </p:nvSpPr>
        <p:spPr>
          <a:xfrm>
            <a:off x="440196" y="2403703"/>
            <a:ext cx="3856500" cy="19546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dirty="0"/>
              <a:t>The median_house_value is normally distributed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dirty="0"/>
              <a:t>It is skewed to the right this shows that the frequency payments increase from 0 to 200000 but decrease after words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dirty="0"/>
              <a:t>With an exeption of  Sh.500000 that has a rapid increase of households making payments of the same amount.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" dirty="0"/>
          </a:p>
        </p:txBody>
      </p:sp>
      <p:sp>
        <p:nvSpPr>
          <p:cNvPr id="3640" name="Google Shape;3640;p88"/>
          <p:cNvSpPr txBox="1">
            <a:spLocks noGrp="1"/>
          </p:cNvSpPr>
          <p:nvPr>
            <p:ph type="title"/>
          </p:nvPr>
        </p:nvSpPr>
        <p:spPr>
          <a:xfrm>
            <a:off x="763919" y="1201060"/>
            <a:ext cx="3367200" cy="97619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the Price is</a:t>
            </a:r>
            <a:br>
              <a:rPr lang="en-US" dirty="0"/>
            </a:br>
            <a:r>
              <a:rPr lang="en-US" dirty="0"/>
              <a:t>distributed</a:t>
            </a:r>
            <a:endParaRPr dirty="0"/>
          </a:p>
        </p:txBody>
      </p:sp>
      <p:pic>
        <p:nvPicPr>
          <p:cNvPr id="3642" name="Google Shape;3642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241" y="400850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43" name="Google Shape;3643;p88"/>
          <p:cNvGrpSpPr/>
          <p:nvPr/>
        </p:nvGrpSpPr>
        <p:grpSpPr>
          <a:xfrm flipH="1">
            <a:off x="7912919" y="1278570"/>
            <a:ext cx="289170" cy="284718"/>
            <a:chOff x="426000" y="3302025"/>
            <a:chExt cx="220875" cy="217475"/>
          </a:xfrm>
        </p:grpSpPr>
        <p:sp>
          <p:nvSpPr>
            <p:cNvPr id="3644" name="Google Shape;3644;p88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88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6" name="Google Shape;3646;p88"/>
          <p:cNvGrpSpPr/>
          <p:nvPr/>
        </p:nvGrpSpPr>
        <p:grpSpPr>
          <a:xfrm flipH="1">
            <a:off x="9148986" y="905775"/>
            <a:ext cx="357454" cy="956304"/>
            <a:chOff x="357713" y="600975"/>
            <a:chExt cx="357454" cy="956304"/>
          </a:xfrm>
        </p:grpSpPr>
        <p:sp>
          <p:nvSpPr>
            <p:cNvPr id="3647" name="Google Shape;3647;p88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88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88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88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1" name="Google Shape;3651;p88"/>
          <p:cNvSpPr/>
          <p:nvPr/>
        </p:nvSpPr>
        <p:spPr>
          <a:xfrm flipH="1">
            <a:off x="3663353" y="538238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2" name="Google Shape;3652;p88"/>
          <p:cNvSpPr/>
          <p:nvPr/>
        </p:nvSpPr>
        <p:spPr>
          <a:xfrm flipH="1">
            <a:off x="5400061" y="32153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53" name="Google Shape;3653;p88"/>
          <p:cNvGrpSpPr/>
          <p:nvPr/>
        </p:nvGrpSpPr>
        <p:grpSpPr>
          <a:xfrm>
            <a:off x="2156438" y="568471"/>
            <a:ext cx="793256" cy="182899"/>
            <a:chOff x="2685575" y="2835950"/>
            <a:chExt cx="433000" cy="99825"/>
          </a:xfrm>
        </p:grpSpPr>
        <p:sp>
          <p:nvSpPr>
            <p:cNvPr id="3654" name="Google Shape;3654;p88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88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88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88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8" name="Google Shape;3658;p88"/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9" name="Google Shape;3659;p88"/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0" name="Google Shape;3660;p88">
            <a:hlinkClick r:id="rId4" action="ppaction://hlinksldjump"/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1" name="Google Shape;3661;p88">
            <a:hlinkClick r:id="" action="ppaction://hlinkshowjump?jump=previousslide"/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2" name="Google Shape;3662;p88">
            <a:hlinkClick r:id="" action="ppaction://hlinkshowjump?jump=nextslide"/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5DD79B-F8EC-F162-B3B5-1C22075C3C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9439" y="226860"/>
            <a:ext cx="4672443" cy="44150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" fill="hold"/>
                                        <p:tgtEl>
                                          <p:spTgt spid="36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/>
                                        <p:tgtEl>
                                          <p:spTgt spid="36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36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36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36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36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36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7" name="Google Shape;3667;p89"/>
          <p:cNvSpPr txBox="1">
            <a:spLocks noGrp="1"/>
          </p:cNvSpPr>
          <p:nvPr>
            <p:ph type="title"/>
          </p:nvPr>
        </p:nvSpPr>
        <p:spPr>
          <a:xfrm>
            <a:off x="918317" y="862620"/>
            <a:ext cx="7948960" cy="4006323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68" name="Google Shape;3668;p89"/>
          <p:cNvSpPr txBox="1">
            <a:spLocks noGrp="1"/>
          </p:cNvSpPr>
          <p:nvPr>
            <p:ph type="subTitle" idx="1"/>
          </p:nvPr>
        </p:nvSpPr>
        <p:spPr>
          <a:xfrm rot="10800000" flipV="1">
            <a:off x="1189500" y="115676"/>
            <a:ext cx="6765000" cy="5685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independent variables relate?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they affect the price?</a:t>
            </a:r>
            <a:endParaRPr dirty="0"/>
          </a:p>
        </p:txBody>
      </p:sp>
      <p:sp>
        <p:nvSpPr>
          <p:cNvPr id="3670" name="Google Shape;3670;p89"/>
          <p:cNvSpPr/>
          <p:nvPr/>
        </p:nvSpPr>
        <p:spPr>
          <a:xfrm flipH="1">
            <a:off x="7065361" y="3469448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71" name="Google Shape;3671;p89"/>
          <p:cNvGrpSpPr/>
          <p:nvPr/>
        </p:nvGrpSpPr>
        <p:grpSpPr>
          <a:xfrm flipH="1">
            <a:off x="6330913" y="1146283"/>
            <a:ext cx="793256" cy="182899"/>
            <a:chOff x="2685575" y="2835950"/>
            <a:chExt cx="433000" cy="99825"/>
          </a:xfrm>
        </p:grpSpPr>
        <p:sp>
          <p:nvSpPr>
            <p:cNvPr id="3672" name="Google Shape;3672;p89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89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89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89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76" name="Google Shape;3676;p89"/>
          <p:cNvGrpSpPr/>
          <p:nvPr/>
        </p:nvGrpSpPr>
        <p:grpSpPr>
          <a:xfrm flipH="1">
            <a:off x="6181013" y="-1308553"/>
            <a:ext cx="2019176" cy="2019176"/>
            <a:chOff x="1943325" y="-220375"/>
            <a:chExt cx="1298672" cy="1298672"/>
          </a:xfrm>
        </p:grpSpPr>
        <p:sp>
          <p:nvSpPr>
            <p:cNvPr id="3677" name="Google Shape;3677;p89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89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89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89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89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89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89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89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89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89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89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89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89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89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89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89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89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89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89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89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89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89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89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89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89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89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89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89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89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89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89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89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89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89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89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89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89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89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89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89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89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89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89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89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89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89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89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89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725" name="Google Shape;3725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477236" y="-955750"/>
            <a:ext cx="2527512" cy="26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3726" name="Google Shape;3726;p89"/>
          <p:cNvSpPr/>
          <p:nvPr/>
        </p:nvSpPr>
        <p:spPr>
          <a:xfrm flipH="1">
            <a:off x="505591" y="2717000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7" name="Google Shape;3727;p89"/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8" name="Google Shape;3728;p89"/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9" name="Google Shape;3729;p89">
            <a:hlinkClick r:id="rId4" action="ppaction://hlinksldjump"/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0" name="Google Shape;3730;p89">
            <a:hlinkClick r:id="" action="ppaction://hlinkshowjump?jump=previousslide"/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1" name="Google Shape;3731;p89">
            <a:hlinkClick r:id="" action="ppaction://hlinkshowjump?jump=nextslide"/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9A86CD-2D9C-BD6E-F632-93A6094DAC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697" y="891133"/>
            <a:ext cx="4001593" cy="34161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94E23B-F3B7-5ED4-C510-A5B1F51000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5290" y="851666"/>
            <a:ext cx="3980317" cy="34161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" fill="hold"/>
                                        <p:tgtEl>
                                          <p:spTgt spid="367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/>
                                        <p:tgtEl>
                                          <p:spTgt spid="36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36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36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36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1" dur="1000" fill="hold"/>
                                        <p:tgtEl>
                                          <p:spTgt spid="37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6" name="Google Shape;3736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0327" y="-1288375"/>
            <a:ext cx="2527512" cy="26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3738" name="Google Shape;3738;p90"/>
          <p:cNvSpPr txBox="1">
            <a:spLocks noGrp="1"/>
          </p:cNvSpPr>
          <p:nvPr>
            <p:ph type="subTitle" idx="1"/>
          </p:nvPr>
        </p:nvSpPr>
        <p:spPr>
          <a:xfrm>
            <a:off x="1817139" y="588345"/>
            <a:ext cx="5755500" cy="5723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How Income affects price of the House?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How the rooms and Households affect the price of  house?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741" name="Google Shape;3741;p90"/>
          <p:cNvGrpSpPr/>
          <p:nvPr/>
        </p:nvGrpSpPr>
        <p:grpSpPr>
          <a:xfrm flipH="1">
            <a:off x="4175363" y="446796"/>
            <a:ext cx="793256" cy="182899"/>
            <a:chOff x="2685575" y="2835950"/>
            <a:chExt cx="433000" cy="99825"/>
          </a:xfrm>
        </p:grpSpPr>
        <p:sp>
          <p:nvSpPr>
            <p:cNvPr id="3742" name="Google Shape;3742;p90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90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90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90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6" name="Google Shape;3746;p90"/>
          <p:cNvGrpSpPr/>
          <p:nvPr/>
        </p:nvGrpSpPr>
        <p:grpSpPr>
          <a:xfrm>
            <a:off x="221576" y="-766803"/>
            <a:ext cx="2019176" cy="2019176"/>
            <a:chOff x="1943325" y="-220375"/>
            <a:chExt cx="1298672" cy="1298672"/>
          </a:xfrm>
        </p:grpSpPr>
        <p:sp>
          <p:nvSpPr>
            <p:cNvPr id="3747" name="Google Shape;3747;p90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90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90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90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90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90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90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90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90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90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90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90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90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90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90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90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90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90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90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90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90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90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90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90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90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90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90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90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90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90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90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90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90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90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90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90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90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90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90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90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90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90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90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90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90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90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90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90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97" name="Google Shape;3797;p90"/>
          <p:cNvSpPr/>
          <p:nvPr/>
        </p:nvSpPr>
        <p:spPr>
          <a:xfrm flipH="1">
            <a:off x="1195278" y="1793688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98" name="Google Shape;3798;p90"/>
          <p:cNvGrpSpPr/>
          <p:nvPr/>
        </p:nvGrpSpPr>
        <p:grpSpPr>
          <a:xfrm flipH="1">
            <a:off x="7314289" y="3406232"/>
            <a:ext cx="282962" cy="284718"/>
            <a:chOff x="432750" y="3302025"/>
            <a:chExt cx="216133" cy="217475"/>
          </a:xfrm>
        </p:grpSpPr>
        <p:sp>
          <p:nvSpPr>
            <p:cNvPr id="3799" name="Google Shape;3799;p90"/>
            <p:cNvSpPr/>
            <p:nvPr/>
          </p:nvSpPr>
          <p:spPr>
            <a:xfrm>
              <a:off x="434758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90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1" name="Google Shape;3801;p90"/>
          <p:cNvGrpSpPr/>
          <p:nvPr/>
        </p:nvGrpSpPr>
        <p:grpSpPr>
          <a:xfrm flipH="1">
            <a:off x="7282786" y="1452537"/>
            <a:ext cx="357454" cy="956304"/>
            <a:chOff x="357713" y="600975"/>
            <a:chExt cx="357454" cy="956304"/>
          </a:xfrm>
        </p:grpSpPr>
        <p:sp>
          <p:nvSpPr>
            <p:cNvPr id="3802" name="Google Shape;3802;p90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90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90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90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06" name="Google Shape;3806;p90"/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7" name="Google Shape;3807;p90"/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8" name="Google Shape;3808;p90">
            <a:hlinkClick r:id="rId4" action="ppaction://hlinksldjump"/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9" name="Google Shape;3809;p90">
            <a:hlinkClick r:id="" action="ppaction://hlinkshowjump?jump=previousslide"/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0" name="Google Shape;3810;p90">
            <a:hlinkClick r:id="" action="ppaction://hlinkshowjump?jump=nextslide"/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48CBD2-2A02-C90C-B6C1-4F1EF0814E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468" y="1267534"/>
            <a:ext cx="4510553" cy="37524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CA4AD7-BF6C-3516-F445-57BC05923C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8722" y="1249954"/>
            <a:ext cx="4248713" cy="37640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37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37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5" dur="1000" fill="hold"/>
                                        <p:tgtEl>
                                          <p:spTgt spid="37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7" dur="1000" fill="hold"/>
                                        <p:tgtEl>
                                          <p:spTgt spid="379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37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38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730A4BB-B4D1-77C0-0ADA-473BD2D4AA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550" y="1152475"/>
            <a:ext cx="7713000" cy="2947992"/>
          </a:xfrm>
        </p:spPr>
        <p:txBody>
          <a:bodyPr/>
          <a:lstStyle/>
          <a:p>
            <a:r>
              <a:rPr lang="en-US" dirty="0"/>
              <a:t>These samples of data have  high relationship with each other and with the target variable (Price)</a:t>
            </a:r>
          </a:p>
          <a:p>
            <a:r>
              <a:rPr lang="en-US" dirty="0"/>
              <a:t>As the households increase the number of rooms required increases hence the prices also slightly increase.</a:t>
            </a:r>
          </a:p>
          <a:p>
            <a:r>
              <a:rPr lang="en-US" dirty="0"/>
              <a:t>As population increase the household increases leading to more demand of houses</a:t>
            </a:r>
          </a:p>
          <a:p>
            <a:r>
              <a:rPr lang="en-US" dirty="0"/>
              <a:t>As the Income of homeowners increase the prices of the house also increases</a:t>
            </a:r>
          </a:p>
          <a:p>
            <a:pPr marL="139700" indent="0">
              <a:buNone/>
            </a:pPr>
            <a:endParaRPr lang="en-US" dirty="0"/>
          </a:p>
        </p:txBody>
      </p:sp>
      <p:sp>
        <p:nvSpPr>
          <p:cNvPr id="3815" name="Google Shape;3815;p9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From the scatter plots:</a:t>
            </a:r>
            <a:endParaRPr dirty="0"/>
          </a:p>
        </p:txBody>
      </p:sp>
      <p:grpSp>
        <p:nvGrpSpPr>
          <p:cNvPr id="3829" name="Google Shape;3829;p91"/>
          <p:cNvGrpSpPr/>
          <p:nvPr/>
        </p:nvGrpSpPr>
        <p:grpSpPr>
          <a:xfrm>
            <a:off x="4151697" y="4869871"/>
            <a:ext cx="793256" cy="182899"/>
            <a:chOff x="2685575" y="2835950"/>
            <a:chExt cx="433000" cy="99825"/>
          </a:xfrm>
        </p:grpSpPr>
        <p:sp>
          <p:nvSpPr>
            <p:cNvPr id="3830" name="Google Shape;3830;p91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91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91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91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4" name="Google Shape;3834;p91"/>
          <p:cNvGrpSpPr/>
          <p:nvPr/>
        </p:nvGrpSpPr>
        <p:grpSpPr>
          <a:xfrm>
            <a:off x="2632514" y="-1423815"/>
            <a:ext cx="2019176" cy="2019176"/>
            <a:chOff x="1943325" y="-220375"/>
            <a:chExt cx="1298672" cy="1298672"/>
          </a:xfrm>
        </p:grpSpPr>
        <p:sp>
          <p:nvSpPr>
            <p:cNvPr id="3835" name="Google Shape;3835;p91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91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91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91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91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91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91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91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91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91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91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91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91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91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91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91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91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91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91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91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91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91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91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91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91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91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91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91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91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91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91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91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91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91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91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91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91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91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91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91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91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91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91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91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91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91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91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91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83" name="Google Shape;3883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0164" y="-1810050"/>
            <a:ext cx="2527512" cy="26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3885" name="Google Shape;3885;p91"/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6" name="Google Shape;3886;p91"/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7" name="Google Shape;3887;p91">
            <a:hlinkClick r:id="rId4" action="ppaction://hlinksldjump"/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8" name="Google Shape;3888;p91">
            <a:hlinkClick r:id="" action="ppaction://hlinkshowjump?jump=previousslide"/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9" name="Google Shape;3889;p91">
            <a:hlinkClick r:id="" action="ppaction://hlinkshowjump?jump=nextslide"/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" fill="hold"/>
                                        <p:tgtEl>
                                          <p:spTgt spid="38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/>
                                        <p:tgtEl>
                                          <p:spTgt spid="38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38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8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8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8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4" name="Google Shape;3894;p92"/>
          <p:cNvSpPr/>
          <p:nvPr/>
        </p:nvSpPr>
        <p:spPr>
          <a:xfrm flipH="1">
            <a:off x="6277761" y="35118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95" name="Google Shape;3895;p92"/>
          <p:cNvGrpSpPr/>
          <p:nvPr/>
        </p:nvGrpSpPr>
        <p:grpSpPr>
          <a:xfrm rot="10800000" flipH="1">
            <a:off x="7587409" y="3330611"/>
            <a:ext cx="793256" cy="182899"/>
            <a:chOff x="2685575" y="2835950"/>
            <a:chExt cx="433000" cy="99825"/>
          </a:xfrm>
        </p:grpSpPr>
        <p:sp>
          <p:nvSpPr>
            <p:cNvPr id="3896" name="Google Shape;3896;p92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92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92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92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0" name="Google Shape;3900;p9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1"/>
                </a:solidFill>
              </a:rPr>
              <a:t>Model Output</a:t>
            </a:r>
            <a:endParaRPr b="1" dirty="0">
              <a:solidFill>
                <a:schemeClr val="bg1"/>
              </a:solidFill>
            </a:endParaRPr>
          </a:p>
        </p:txBody>
      </p:sp>
      <p:pic>
        <p:nvPicPr>
          <p:cNvPr id="3901" name="Google Shape;3901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700000">
            <a:off x="1680140" y="3583550"/>
            <a:ext cx="2527511" cy="26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3902" name="Google Shape;3902;p92"/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3" name="Google Shape;3903;p92"/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4" name="Google Shape;3904;p92">
            <a:hlinkClick r:id="rId5" action="ppaction://hlinksldjump"/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5" name="Google Shape;3905;p92">
            <a:hlinkClick r:id="" action="ppaction://hlinkshowjump?jump=previousslide"/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6" name="Google Shape;3906;p92">
            <a:hlinkClick r:id="" action="ppaction://hlinkshowjump?jump=nextslide"/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07" name="Google Shape;3907;p92"/>
          <p:cNvGrpSpPr/>
          <p:nvPr/>
        </p:nvGrpSpPr>
        <p:grpSpPr>
          <a:xfrm>
            <a:off x="8671639" y="2709297"/>
            <a:ext cx="2019176" cy="2019176"/>
            <a:chOff x="1943325" y="-220375"/>
            <a:chExt cx="1298672" cy="1298672"/>
          </a:xfrm>
        </p:grpSpPr>
        <p:sp>
          <p:nvSpPr>
            <p:cNvPr id="3908" name="Google Shape;3908;p92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92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92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92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92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92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92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92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92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92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92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92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92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92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92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92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92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92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92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92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92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92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92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92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92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92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92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92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92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92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92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92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92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92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92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92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92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92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92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92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92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92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92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92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92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92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92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92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8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38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38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39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A7F5F8-78ED-D687-2774-2651C0F738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550" y="1152474"/>
            <a:ext cx="7713000" cy="3825926"/>
          </a:xfrm>
        </p:spPr>
        <p:txBody>
          <a:bodyPr/>
          <a:lstStyle/>
          <a:p>
            <a:r>
              <a:rPr lang="en-US" dirty="0"/>
              <a:t>The model was successful and it had an 83% accuracy score which is good and would be fit for doing the prediction</a:t>
            </a:r>
          </a:p>
          <a:p>
            <a:r>
              <a:rPr lang="en-US" dirty="0"/>
              <a:t>The  variance between  the predicted price and the actual price was minimal.</a:t>
            </a:r>
          </a:p>
          <a:p>
            <a:r>
              <a:rPr lang="en-US" dirty="0"/>
              <a:t>The variance between the prices was 10,000 </a:t>
            </a:r>
          </a:p>
          <a:p>
            <a:r>
              <a:rPr lang="en-US" dirty="0"/>
              <a:t>A graph showing the visual difference of prices is plotted on page slide 19.</a:t>
            </a:r>
          </a:p>
          <a:p>
            <a:r>
              <a:rPr lang="en-US" dirty="0"/>
              <a:t>We tried some sample prediction to show the variance :</a:t>
            </a:r>
          </a:p>
          <a:p>
            <a:pPr marL="139700" indent="0">
              <a:buNone/>
            </a:pPr>
            <a:r>
              <a:rPr lang="en-US" dirty="0"/>
              <a:t>           </a:t>
            </a:r>
            <a:r>
              <a:rPr lang="en-US" b="1" dirty="0"/>
              <a:t>Prediction</a:t>
            </a:r>
          </a:p>
          <a:p>
            <a:pPr marL="139700" indent="0">
              <a:buNone/>
            </a:pPr>
            <a:r>
              <a:rPr lang="en-US" dirty="0"/>
              <a:t>            - </a:t>
            </a:r>
            <a:r>
              <a:rPr lang="en-US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predict_1=</a:t>
            </a:r>
            <a:r>
              <a:rPr lang="en-US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rf.predict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([[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50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41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8888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129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589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2323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233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-   123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3456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5678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123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674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7000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]])</a:t>
            </a:r>
          </a:p>
          <a:p>
            <a:pPr marL="139700" indent="0">
              <a:buNone/>
            </a:pP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   predict_1 =</a:t>
            </a:r>
            <a:r>
              <a:rPr lang="en-US" b="1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453910.46</a:t>
            </a:r>
          </a:p>
          <a:p>
            <a:pPr marL="139700" indent="0">
              <a:buNone/>
            </a:pPr>
            <a:r>
              <a:rPr lang="en-US" b="1" dirty="0">
                <a:solidFill>
                  <a:srgbClr val="D5D5D5"/>
                </a:solidFill>
                <a:latin typeface="Courier New" panose="02070309020205020404" pitchFamily="49" charset="0"/>
              </a:rPr>
              <a:t>    Actual values from column 1</a:t>
            </a:r>
          </a:p>
          <a:p>
            <a:pPr marL="139700" indent="0">
              <a:buNone/>
            </a:pPr>
            <a:r>
              <a:rPr lang="en-US" b="1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     </a:t>
            </a:r>
            <a:r>
              <a:rPr lang="en-US" b="0" dirty="0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pred=</a:t>
            </a:r>
            <a:r>
              <a:rPr lang="en-US" b="0" dirty="0" err="1">
                <a:solidFill>
                  <a:srgbClr val="D4D4D4"/>
                </a:solidFill>
                <a:effectLst/>
                <a:latin typeface="Courier New" panose="02070309020205020404" pitchFamily="49" charset="0"/>
              </a:rPr>
              <a:t>rf.predict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([[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8.3252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41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880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129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322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126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37.8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-122.23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9263.04077285038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556529.1583418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735501.80698384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67432.5170008434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urier New" panose="02070309020205020404" pitchFamily="49" charset="0"/>
              </a:rPr>
              <a:t>21250.2137667799</a:t>
            </a:r>
            <a:r>
              <a:rPr lang="en-US" b="0" dirty="0">
                <a:solidFill>
                  <a:srgbClr val="DCDCDC"/>
                </a:solidFill>
                <a:effectLst/>
                <a:latin typeface="Courier New" panose="02070309020205020404" pitchFamily="49" charset="0"/>
              </a:rPr>
              <a:t>]])</a:t>
            </a:r>
          </a:p>
          <a:p>
            <a:pPr marL="139700" indent="0">
              <a:buNone/>
            </a:pP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      </a:t>
            </a:r>
            <a:r>
              <a:rPr lang="en-US" dirty="0" err="1">
                <a:solidFill>
                  <a:srgbClr val="DCDCDC"/>
                </a:solidFill>
                <a:latin typeface="Courier New" panose="02070309020205020404" pitchFamily="49" charset="0"/>
              </a:rPr>
              <a:t>Actualvalues</a:t>
            </a:r>
            <a:r>
              <a:rPr lang="en-US" dirty="0">
                <a:solidFill>
                  <a:srgbClr val="DCDCDC"/>
                </a:solidFill>
                <a:latin typeface="Courier New" panose="02070309020205020404" pitchFamily="49" charset="0"/>
              </a:rPr>
              <a:t>=</a:t>
            </a:r>
            <a:r>
              <a:rPr lang="en-US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[464977.46</a:t>
            </a:r>
            <a:r>
              <a:rPr lang="en-US" i="0" dirty="0">
                <a:solidFill>
                  <a:srgbClr val="DCDCDC"/>
                </a:solidFill>
                <a:latin typeface="Courier New" panose="02070309020205020404" pitchFamily="49" charset="0"/>
              </a:rPr>
              <a:t>]</a:t>
            </a:r>
            <a:endParaRPr lang="en-US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pPr marL="139700" indent="0">
              <a:buNone/>
            </a:pPr>
            <a:endParaRPr lang="en-US" b="1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  <a:p>
            <a:pPr marL="13970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1A269C-2075-FCDE-5B8C-9FD909286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550" y="517930"/>
            <a:ext cx="7713000" cy="420600"/>
          </a:xfrm>
        </p:spPr>
        <p:txBody>
          <a:bodyPr/>
          <a:lstStyle/>
          <a:p>
            <a:r>
              <a:rPr lang="en-US" dirty="0"/>
              <a:t>Model output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1407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7" name="Google Shape;4227;p99"/>
          <p:cNvSpPr txBox="1">
            <a:spLocks noGrp="1"/>
          </p:cNvSpPr>
          <p:nvPr>
            <p:ph type="title"/>
          </p:nvPr>
        </p:nvSpPr>
        <p:spPr>
          <a:xfrm>
            <a:off x="817100" y="321223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PREDICTED RESULTS</a:t>
            </a:r>
            <a:endParaRPr dirty="0"/>
          </a:p>
        </p:txBody>
      </p:sp>
      <p:grpSp>
        <p:nvGrpSpPr>
          <p:cNvPr id="4233" name="Google Shape;4233;p99"/>
          <p:cNvGrpSpPr/>
          <p:nvPr/>
        </p:nvGrpSpPr>
        <p:grpSpPr>
          <a:xfrm>
            <a:off x="5639308" y="722871"/>
            <a:ext cx="793256" cy="182899"/>
            <a:chOff x="2685575" y="2835950"/>
            <a:chExt cx="433000" cy="99825"/>
          </a:xfrm>
        </p:grpSpPr>
        <p:sp>
          <p:nvSpPr>
            <p:cNvPr id="4234" name="Google Shape;4234;p99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99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99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99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38" name="Google Shape;4238;p99"/>
          <p:cNvSpPr/>
          <p:nvPr/>
        </p:nvSpPr>
        <p:spPr>
          <a:xfrm>
            <a:off x="8150738" y="244278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0" name="Google Shape;4240;p99"/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1" name="Google Shape;4241;p99"/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2" name="Google Shape;4242;p99">
            <a:hlinkClick r:id="rId3" action="ppaction://hlinksldjump"/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3" name="Google Shape;4243;p99">
            <a:hlinkClick r:id="" action="ppaction://hlinkshowjump?jump=previousslide"/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4" name="Google Shape;4244;p99">
            <a:hlinkClick r:id="" action="ppaction://hlinkshowjump?jump=nextslide"/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6FF892-0F8E-7071-DEDE-48E8B78DF3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769" y="741823"/>
            <a:ext cx="8312311" cy="43410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100"/>
                                        <p:tgtEl>
                                          <p:spTgt spid="4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100"/>
                                        <p:tgtEl>
                                          <p:spTgt spid="4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4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4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6" name="Google Shape;2686;p62"/>
          <p:cNvSpPr txBox="1">
            <a:spLocks noGrp="1"/>
          </p:cNvSpPr>
          <p:nvPr>
            <p:ph type="title"/>
          </p:nvPr>
        </p:nvSpPr>
        <p:spPr>
          <a:xfrm>
            <a:off x="803348" y="235975"/>
            <a:ext cx="4635900" cy="462116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CRISP-DM</a:t>
            </a:r>
            <a:endParaRPr dirty="0"/>
          </a:p>
        </p:txBody>
      </p:sp>
      <p:pic>
        <p:nvPicPr>
          <p:cNvPr id="2688" name="Google Shape;2688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2245" y="1276572"/>
            <a:ext cx="2241755" cy="2261420"/>
          </a:xfrm>
          <a:prstGeom prst="rect">
            <a:avLst/>
          </a:prstGeom>
          <a:noFill/>
          <a:ln>
            <a:noFill/>
          </a:ln>
        </p:spPr>
      </p:pic>
      <p:sp>
        <p:nvSpPr>
          <p:cNvPr id="2689" name="Google Shape;2689;p62"/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0" name="Google Shape;2690;p62"/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1" name="Google Shape;2691;p62">
            <a:hlinkClick r:id="rId4" action="ppaction://hlinksldjump"/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2" name="Google Shape;2692;p62">
            <a:hlinkClick r:id="" action="ppaction://hlinkshowjump?jump=previousslide"/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3" name="Google Shape;2693;p62">
            <a:hlinkClick r:id="" action="ppaction://hlinkshowjump?jump=nextslide"/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C834C6-579F-28DE-0919-4058AE4007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019" y="1356622"/>
            <a:ext cx="6357174" cy="356001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6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6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7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DCC8F-9AE1-C4AA-D552-0873FC322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" name="Google Shape;2651;p61"/>
          <p:cNvSpPr/>
          <p:nvPr/>
        </p:nvSpPr>
        <p:spPr>
          <a:xfrm>
            <a:off x="2300273" y="3062830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2" name="Google Shape;2652;p61"/>
          <p:cNvSpPr/>
          <p:nvPr/>
        </p:nvSpPr>
        <p:spPr>
          <a:xfrm>
            <a:off x="2300273" y="216801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3" name="Google Shape;2653;p61"/>
          <p:cNvSpPr/>
          <p:nvPr/>
        </p:nvSpPr>
        <p:spPr>
          <a:xfrm>
            <a:off x="2300273" y="3957644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4" name="Google Shape;2654;p61"/>
          <p:cNvSpPr/>
          <p:nvPr/>
        </p:nvSpPr>
        <p:spPr>
          <a:xfrm>
            <a:off x="2300273" y="1273201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5" name="Google Shape;2655;p61"/>
          <p:cNvSpPr txBox="1">
            <a:spLocks noGrp="1"/>
          </p:cNvSpPr>
          <p:nvPr>
            <p:ph type="title" idx="17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2656" name="Google Shape;2656;p61"/>
          <p:cNvSpPr txBox="1">
            <a:spLocks noGrp="1"/>
          </p:cNvSpPr>
          <p:nvPr>
            <p:ph type="title"/>
          </p:nvPr>
        </p:nvSpPr>
        <p:spPr>
          <a:xfrm>
            <a:off x="2167181" y="1194994"/>
            <a:ext cx="821700" cy="554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01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657" name="Google Shape;2657;p61"/>
          <p:cNvSpPr txBox="1">
            <a:spLocks noGrp="1"/>
          </p:cNvSpPr>
          <p:nvPr>
            <p:ph type="subTitle" idx="1"/>
          </p:nvPr>
        </p:nvSpPr>
        <p:spPr>
          <a:xfrm>
            <a:off x="2988905" y="1287382"/>
            <a:ext cx="3987900" cy="311743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Business understanding</a:t>
            </a:r>
            <a:endParaRPr dirty="0"/>
          </a:p>
        </p:txBody>
      </p:sp>
      <p:sp>
        <p:nvSpPr>
          <p:cNvPr id="2658" name="Google Shape;2658;p61"/>
          <p:cNvSpPr txBox="1">
            <a:spLocks noGrp="1"/>
          </p:cNvSpPr>
          <p:nvPr>
            <p:ph type="subTitle" idx="2"/>
          </p:nvPr>
        </p:nvSpPr>
        <p:spPr>
          <a:xfrm>
            <a:off x="2855790" y="1627797"/>
            <a:ext cx="3987900" cy="199698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P</a:t>
            </a:r>
            <a:r>
              <a:rPr lang="en" dirty="0"/>
              <a:t>roblem statement</a:t>
            </a:r>
            <a:endParaRPr dirty="0"/>
          </a:p>
        </p:txBody>
      </p:sp>
      <p:sp>
        <p:nvSpPr>
          <p:cNvPr id="2659" name="Google Shape;2659;p61"/>
          <p:cNvSpPr txBox="1">
            <a:spLocks noGrp="1"/>
          </p:cNvSpPr>
          <p:nvPr>
            <p:ph type="title" idx="3"/>
          </p:nvPr>
        </p:nvSpPr>
        <p:spPr>
          <a:xfrm>
            <a:off x="2167181" y="2089809"/>
            <a:ext cx="821700" cy="554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02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60" name="Google Shape;2660;p61"/>
          <p:cNvSpPr txBox="1">
            <a:spLocks noGrp="1"/>
          </p:cNvSpPr>
          <p:nvPr>
            <p:ph type="subTitle" idx="4"/>
          </p:nvPr>
        </p:nvSpPr>
        <p:spPr>
          <a:xfrm>
            <a:off x="2988905" y="2139342"/>
            <a:ext cx="3987900" cy="354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Data facts and Graphs</a:t>
            </a:r>
            <a:endParaRPr dirty="0"/>
          </a:p>
        </p:txBody>
      </p:sp>
      <p:sp>
        <p:nvSpPr>
          <p:cNvPr id="2661" name="Google Shape;2661;p61"/>
          <p:cNvSpPr txBox="1">
            <a:spLocks noGrp="1"/>
          </p:cNvSpPr>
          <p:nvPr>
            <p:ph type="subTitle" idx="5"/>
          </p:nvPr>
        </p:nvSpPr>
        <p:spPr>
          <a:xfrm>
            <a:off x="2988888" y="2493949"/>
            <a:ext cx="3987900" cy="251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Data understanding and preparation</a:t>
            </a:r>
            <a:endParaRPr dirty="0"/>
          </a:p>
        </p:txBody>
      </p:sp>
      <p:sp>
        <p:nvSpPr>
          <p:cNvPr id="2662" name="Google Shape;2662;p61"/>
          <p:cNvSpPr txBox="1">
            <a:spLocks noGrp="1"/>
          </p:cNvSpPr>
          <p:nvPr>
            <p:ph type="title" idx="6"/>
          </p:nvPr>
        </p:nvSpPr>
        <p:spPr>
          <a:xfrm>
            <a:off x="2167181" y="2984623"/>
            <a:ext cx="821700" cy="554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03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63" name="Google Shape;2663;p61"/>
          <p:cNvSpPr txBox="1">
            <a:spLocks noGrp="1"/>
          </p:cNvSpPr>
          <p:nvPr>
            <p:ph type="subTitle" idx="7"/>
          </p:nvPr>
        </p:nvSpPr>
        <p:spPr>
          <a:xfrm>
            <a:off x="2988905" y="3034159"/>
            <a:ext cx="3987900" cy="354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Model output</a:t>
            </a:r>
            <a:endParaRPr dirty="0"/>
          </a:p>
        </p:txBody>
      </p:sp>
      <p:sp>
        <p:nvSpPr>
          <p:cNvPr id="2664" name="Google Shape;2664;p61"/>
          <p:cNvSpPr txBox="1">
            <a:spLocks noGrp="1"/>
          </p:cNvSpPr>
          <p:nvPr>
            <p:ph type="subTitle" idx="8"/>
          </p:nvPr>
        </p:nvSpPr>
        <p:spPr>
          <a:xfrm>
            <a:off x="2988888" y="3388763"/>
            <a:ext cx="3987900" cy="251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Modeling and Evaluation of data</a:t>
            </a:r>
            <a:endParaRPr dirty="0"/>
          </a:p>
        </p:txBody>
      </p:sp>
      <p:sp>
        <p:nvSpPr>
          <p:cNvPr id="2665" name="Google Shape;2665;p61"/>
          <p:cNvSpPr txBox="1">
            <a:spLocks noGrp="1"/>
          </p:cNvSpPr>
          <p:nvPr>
            <p:ph type="title" idx="9"/>
          </p:nvPr>
        </p:nvSpPr>
        <p:spPr>
          <a:xfrm>
            <a:off x="2167181" y="3879438"/>
            <a:ext cx="821700" cy="554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04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66" name="Google Shape;2666;p61"/>
          <p:cNvSpPr txBox="1">
            <a:spLocks noGrp="1"/>
          </p:cNvSpPr>
          <p:nvPr>
            <p:ph type="subTitle" idx="13"/>
          </p:nvPr>
        </p:nvSpPr>
        <p:spPr>
          <a:xfrm>
            <a:off x="2988905" y="3928977"/>
            <a:ext cx="3987900" cy="354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Insights</a:t>
            </a:r>
            <a:endParaRPr dirty="0"/>
          </a:p>
        </p:txBody>
      </p:sp>
      <p:sp>
        <p:nvSpPr>
          <p:cNvPr id="2667" name="Google Shape;2667;p61"/>
          <p:cNvSpPr txBox="1">
            <a:spLocks noGrp="1"/>
          </p:cNvSpPr>
          <p:nvPr>
            <p:ph type="subTitle" idx="14"/>
          </p:nvPr>
        </p:nvSpPr>
        <p:spPr>
          <a:xfrm>
            <a:off x="2988888" y="4483376"/>
            <a:ext cx="3987900" cy="239273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G</a:t>
            </a:r>
            <a:r>
              <a:rPr lang="en" dirty="0"/>
              <a:t>iving the insights we got from the study</a:t>
            </a:r>
            <a:endParaRPr dirty="0"/>
          </a:p>
        </p:txBody>
      </p:sp>
      <p:grpSp>
        <p:nvGrpSpPr>
          <p:cNvPr id="2668" name="Google Shape;2668;p61"/>
          <p:cNvGrpSpPr/>
          <p:nvPr/>
        </p:nvGrpSpPr>
        <p:grpSpPr>
          <a:xfrm>
            <a:off x="7635233" y="3899371"/>
            <a:ext cx="793256" cy="182899"/>
            <a:chOff x="2685575" y="2835950"/>
            <a:chExt cx="433000" cy="99825"/>
          </a:xfrm>
        </p:grpSpPr>
        <p:sp>
          <p:nvSpPr>
            <p:cNvPr id="2669" name="Google Shape;2669;p61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61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61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61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3" name="Google Shape;2673;p61"/>
          <p:cNvSpPr/>
          <p:nvPr/>
        </p:nvSpPr>
        <p:spPr>
          <a:xfrm>
            <a:off x="7619147" y="1918450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4" name="Google Shape;2674;p61"/>
          <p:cNvSpPr/>
          <p:nvPr/>
        </p:nvSpPr>
        <p:spPr>
          <a:xfrm>
            <a:off x="1187375" y="2571760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75" name="Google Shape;2675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9427" y="-1358450"/>
            <a:ext cx="2527512" cy="26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2677" name="Google Shape;2677;p61"/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8" name="Google Shape;2678;p61"/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9" name="Google Shape;2679;p61">
            <a:hlinkClick r:id="rId4" action="ppaction://hlinksldjump"/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0" name="Google Shape;2680;p61">
            <a:hlinkClick r:id="" action="ppaction://hlinkshowjump?jump=previousslide"/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1" name="Google Shape;2681;p61">
            <a:hlinkClick r:id="" action="ppaction://hlinkshowjump?jump=nextslide"/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/>
                                        <p:tgtEl>
                                          <p:spTgt spid="26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/>
                                        <p:tgtEl>
                                          <p:spTgt spid="26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/>
                                        <p:tgtEl>
                                          <p:spTgt spid="26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/>
                                        <p:tgtEl>
                                          <p:spTgt spid="26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/>
                                        <p:tgtEl>
                                          <p:spTgt spid="26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/>
                                        <p:tgtEl>
                                          <p:spTgt spid="26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/>
                                        <p:tgtEl>
                                          <p:spTgt spid="26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/>
                                        <p:tgtEl>
                                          <p:spTgt spid="26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/>
                                        <p:tgtEl>
                                          <p:spTgt spid="26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2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64"/>
          <p:cNvSpPr txBox="1">
            <a:spLocks noGrp="1"/>
          </p:cNvSpPr>
          <p:nvPr>
            <p:ph type="title"/>
          </p:nvPr>
        </p:nvSpPr>
        <p:spPr>
          <a:xfrm>
            <a:off x="1467300" y="2623376"/>
            <a:ext cx="6209400" cy="510404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 Busness understaning </a:t>
            </a:r>
            <a:endParaRPr sz="6000" dirty="0"/>
          </a:p>
        </p:txBody>
      </p:sp>
      <p:sp>
        <p:nvSpPr>
          <p:cNvPr id="2765" name="Google Shape;2765;p64"/>
          <p:cNvSpPr txBox="1">
            <a:spLocks noGrp="1"/>
          </p:cNvSpPr>
          <p:nvPr>
            <p:ph type="title" idx="2"/>
          </p:nvPr>
        </p:nvSpPr>
        <p:spPr>
          <a:xfrm>
            <a:off x="2748300" y="624429"/>
            <a:ext cx="3647400" cy="1599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766" name="Google Shape;2766;p64"/>
          <p:cNvSpPr txBox="1">
            <a:spLocks noGrp="1"/>
          </p:cNvSpPr>
          <p:nvPr>
            <p:ph type="subTitle" idx="1"/>
          </p:nvPr>
        </p:nvSpPr>
        <p:spPr>
          <a:xfrm>
            <a:off x="2181900" y="3792110"/>
            <a:ext cx="4780200" cy="536041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/>
              <a:t>P</a:t>
            </a:r>
            <a:r>
              <a:rPr lang="en" dirty="0"/>
              <a:t>roblem statement: Finding predictions of house prices in california </a:t>
            </a:r>
            <a:endParaRPr dirty="0"/>
          </a:p>
        </p:txBody>
      </p:sp>
      <p:grpSp>
        <p:nvGrpSpPr>
          <p:cNvPr id="2767" name="Google Shape;2767;p64"/>
          <p:cNvGrpSpPr/>
          <p:nvPr/>
        </p:nvGrpSpPr>
        <p:grpSpPr>
          <a:xfrm flipH="1">
            <a:off x="1968150" y="1835321"/>
            <a:ext cx="793256" cy="182899"/>
            <a:chOff x="2685575" y="2835950"/>
            <a:chExt cx="433000" cy="99825"/>
          </a:xfrm>
        </p:grpSpPr>
        <p:sp>
          <p:nvSpPr>
            <p:cNvPr id="2768" name="Google Shape;2768;p64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64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64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64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2" name="Google Shape;2772;p64"/>
          <p:cNvSpPr/>
          <p:nvPr/>
        </p:nvSpPr>
        <p:spPr>
          <a:xfrm rot="10800000" flipH="1">
            <a:off x="6498641" y="596700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3" name="Google Shape;2773;p64"/>
          <p:cNvSpPr/>
          <p:nvPr/>
        </p:nvSpPr>
        <p:spPr>
          <a:xfrm flipH="1">
            <a:off x="7676711" y="299098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74" name="Google Shape;2774;p64"/>
          <p:cNvCxnSpPr/>
          <p:nvPr/>
        </p:nvCxnSpPr>
        <p:spPr>
          <a:xfrm>
            <a:off x="1968150" y="3579361"/>
            <a:ext cx="52083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75" name="Google Shape;2775;p64"/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64"/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7" name="Google Shape;2777;p64">
            <a:hlinkClick r:id="rId3" action="ppaction://hlinksldjump"/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8" name="Google Shape;2778;p64">
            <a:hlinkClick r:id="" action="ppaction://hlinkshowjump?jump=previousslide"/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9" name="Google Shape;2779;p64">
            <a:hlinkClick r:id="" action="ppaction://hlinkshowjump?jump=nextslide"/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" fill="hold"/>
                                        <p:tgtEl>
                                          <p:spTgt spid="27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/>
                                        <p:tgtEl>
                                          <p:spTgt spid="27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7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27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27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67"/>
          <p:cNvSpPr txBox="1">
            <a:spLocks noGrp="1"/>
          </p:cNvSpPr>
          <p:nvPr>
            <p:ph type="title"/>
          </p:nvPr>
        </p:nvSpPr>
        <p:spPr>
          <a:xfrm>
            <a:off x="5880200" y="1545007"/>
            <a:ext cx="2548200" cy="79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Facts about the data.</a:t>
            </a:r>
            <a:endParaRPr dirty="0"/>
          </a:p>
        </p:txBody>
      </p:sp>
      <p:sp>
        <p:nvSpPr>
          <p:cNvPr id="2925" name="Google Shape;2925;p67"/>
          <p:cNvSpPr txBox="1">
            <a:spLocks noGrp="1"/>
          </p:cNvSpPr>
          <p:nvPr>
            <p:ph type="subTitle" idx="1"/>
          </p:nvPr>
        </p:nvSpPr>
        <p:spPr>
          <a:xfrm>
            <a:off x="4571999" y="2466699"/>
            <a:ext cx="4070555" cy="13632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data was collected from Kaggle.com ,data set from California and had a size of over 25,000 datasets .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data had all important attributes like; Median house value ,population, number rooms </a:t>
            </a:r>
            <a:r>
              <a:rPr lang="en-US" dirty="0" err="1"/>
              <a:t>etc</a:t>
            </a:r>
            <a:r>
              <a:rPr lang="en-US" dirty="0"/>
              <a:t>…</a:t>
            </a:r>
            <a:endParaRPr dirty="0"/>
          </a:p>
        </p:txBody>
      </p:sp>
      <p:pic>
        <p:nvPicPr>
          <p:cNvPr id="2926" name="Google Shape;2926;p67"/>
          <p:cNvPicPr preferRelativeResize="0"/>
          <p:nvPr/>
        </p:nvPicPr>
        <p:blipFill rotWithShape="1">
          <a:blip r:embed="rId3">
            <a:alphaModFix/>
          </a:blip>
          <a:srcRect l="43745" t="15088" r="19623" b="2593"/>
          <a:stretch/>
        </p:blipFill>
        <p:spPr>
          <a:xfrm>
            <a:off x="136011" y="152400"/>
            <a:ext cx="3229026" cy="4838702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927" name="Google Shape;2927;p67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2928" name="Google Shape;2928;p67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67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30" name="Google Shape;2930;p67"/>
          <p:cNvGrpSpPr/>
          <p:nvPr/>
        </p:nvGrpSpPr>
        <p:grpSpPr>
          <a:xfrm rot="5400000">
            <a:off x="1273912" y="4127100"/>
            <a:ext cx="357454" cy="956304"/>
            <a:chOff x="357713" y="600975"/>
            <a:chExt cx="357454" cy="956304"/>
          </a:xfrm>
        </p:grpSpPr>
        <p:sp>
          <p:nvSpPr>
            <p:cNvPr id="2931" name="Google Shape;2931;p67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67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67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67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35" name="Google Shape;2935;p67"/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6" name="Google Shape;2936;p67"/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7" name="Google Shape;2937;p67">
            <a:hlinkClick r:id="rId4" action="ppaction://hlinksldjump"/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8" name="Google Shape;2938;p67">
            <a:hlinkClick r:id="" action="ppaction://hlinkshowjump?jump=previousslide"/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9" name="Google Shape;2939;p67">
            <a:hlinkClick r:id="" action="ppaction://hlinkshowjump?jump=nextslide"/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9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9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9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29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8" name="Google Shape;2698;p63"/>
          <p:cNvSpPr txBox="1">
            <a:spLocks noGrp="1"/>
          </p:cNvSpPr>
          <p:nvPr>
            <p:ph type="title"/>
          </p:nvPr>
        </p:nvSpPr>
        <p:spPr>
          <a:xfrm>
            <a:off x="1825050" y="1909850"/>
            <a:ext cx="54939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grpSp>
        <p:nvGrpSpPr>
          <p:cNvPr id="2699" name="Google Shape;2699;p63"/>
          <p:cNvGrpSpPr/>
          <p:nvPr/>
        </p:nvGrpSpPr>
        <p:grpSpPr>
          <a:xfrm>
            <a:off x="5268783" y="-1501970"/>
            <a:ext cx="2795003" cy="2795003"/>
            <a:chOff x="1943325" y="-220375"/>
            <a:chExt cx="1298672" cy="1298672"/>
          </a:xfrm>
        </p:grpSpPr>
        <p:sp>
          <p:nvSpPr>
            <p:cNvPr id="2700" name="Google Shape;2700;p63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3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3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3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63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63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63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63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63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63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63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63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63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63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63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63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63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63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63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63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63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63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63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63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63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63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63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63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63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3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3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3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3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3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3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3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3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3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3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63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63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63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3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63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63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63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63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63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8" name="Google Shape;2748;p63"/>
          <p:cNvSpPr/>
          <p:nvPr/>
        </p:nvSpPr>
        <p:spPr>
          <a:xfrm rot="10800000" flipH="1">
            <a:off x="873954" y="2003240"/>
            <a:ext cx="639486" cy="1296623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9" name="Google Shape;2749;p63"/>
          <p:cNvGrpSpPr/>
          <p:nvPr/>
        </p:nvGrpSpPr>
        <p:grpSpPr>
          <a:xfrm flipH="1">
            <a:off x="6977175" y="3697061"/>
            <a:ext cx="793256" cy="182899"/>
            <a:chOff x="2685575" y="2835950"/>
            <a:chExt cx="433000" cy="99825"/>
          </a:xfrm>
        </p:grpSpPr>
        <p:sp>
          <p:nvSpPr>
            <p:cNvPr id="2750" name="Google Shape;2750;p63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63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63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63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4" name="Google Shape;2754;p63"/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5" name="Google Shape;2755;p63"/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6" name="Google Shape;2756;p63">
            <a:hlinkClick r:id="rId3" action="ppaction://hlinksldjump"/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7" name="Google Shape;2757;p63">
            <a:hlinkClick r:id="" action="ppaction://hlinkshowjump?jump=previousslide"/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8" name="Google Shape;2758;p63">
            <a:hlinkClick r:id="" action="ppaction://hlinkshowjump?jump=nextslide"/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9" name="Google Shape;2759;p63"/>
          <p:cNvSpPr txBox="1">
            <a:spLocks noGrp="1"/>
          </p:cNvSpPr>
          <p:nvPr>
            <p:ph type="subTitle" idx="1"/>
          </p:nvPr>
        </p:nvSpPr>
        <p:spPr>
          <a:xfrm>
            <a:off x="1825050" y="2427700"/>
            <a:ext cx="5493900" cy="9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We will be looking at the insights and findings derived from the California house pricing data.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6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9" dur="1000" fill="hold"/>
                                        <p:tgtEl>
                                          <p:spTgt spid="269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1" dur="1000" fill="hold"/>
                                        <p:tgtEl>
                                          <p:spTgt spid="27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27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4" name="Google Shape;2944;p68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Cross industry data mining techniques</a:t>
            </a:r>
            <a:endParaRPr dirty="0"/>
          </a:p>
        </p:txBody>
      </p:sp>
      <p:grpSp>
        <p:nvGrpSpPr>
          <p:cNvPr id="2945" name="Google Shape;2945;p68"/>
          <p:cNvGrpSpPr/>
          <p:nvPr/>
        </p:nvGrpSpPr>
        <p:grpSpPr>
          <a:xfrm>
            <a:off x="982953" y="1596168"/>
            <a:ext cx="7178094" cy="2492778"/>
            <a:chOff x="982950" y="1504725"/>
            <a:chExt cx="7178094" cy="2492778"/>
          </a:xfrm>
        </p:grpSpPr>
        <p:sp>
          <p:nvSpPr>
            <p:cNvPr id="2946" name="Google Shape;2946;p68"/>
            <p:cNvSpPr/>
            <p:nvPr/>
          </p:nvSpPr>
          <p:spPr>
            <a:xfrm>
              <a:off x="982950" y="1504725"/>
              <a:ext cx="2292300" cy="572700"/>
            </a:xfrm>
            <a:prstGeom prst="roundRect">
              <a:avLst>
                <a:gd name="adj" fmla="val 0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rgbClr val="F2F5F4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00" b="1" dirty="0">
                  <a:solidFill>
                    <a:schemeClr val="lt1"/>
                  </a:solidFill>
                  <a:latin typeface="Aldrich"/>
                  <a:ea typeface="Lexend"/>
                  <a:cs typeface="Lexend"/>
                  <a:sym typeface="Aldrich"/>
                </a:rPr>
                <a:t>P</a:t>
              </a:r>
              <a:r>
                <a:rPr lang="en" sz="2100" b="1" dirty="0">
                  <a:solidFill>
                    <a:schemeClr val="lt1"/>
                  </a:solidFill>
                  <a:latin typeface="Aldrich"/>
                  <a:ea typeface="Lexend"/>
                  <a:cs typeface="Lexend"/>
                  <a:sym typeface="Aldrich"/>
                </a:rPr>
                <a:t>roblem statement</a:t>
              </a:r>
              <a:endParaRPr sz="1800" b="1" dirty="0">
                <a:solidFill>
                  <a:srgbClr val="F2F5F4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947" name="Google Shape;2947;p68"/>
            <p:cNvSpPr/>
            <p:nvPr/>
          </p:nvSpPr>
          <p:spPr>
            <a:xfrm>
              <a:off x="991344" y="3424803"/>
              <a:ext cx="2292300" cy="572700"/>
            </a:xfrm>
            <a:prstGeom prst="roundRect">
              <a:avLst>
                <a:gd name="adj" fmla="val 0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rgbClr val="F2F5F4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dirty="0">
                  <a:solidFill>
                    <a:schemeClr val="lt1"/>
                  </a:solidFill>
                  <a:latin typeface="Aldrich"/>
                  <a:ea typeface="Aldrich"/>
                  <a:cs typeface="Aldrich"/>
                  <a:sym typeface="Aldrich"/>
                </a:rPr>
                <a:t>evaluation</a:t>
              </a:r>
              <a:endParaRPr sz="2100" dirty="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endParaRPr>
            </a:p>
          </p:txBody>
        </p:sp>
        <p:sp>
          <p:nvSpPr>
            <p:cNvPr id="2948" name="Google Shape;2948;p68"/>
            <p:cNvSpPr/>
            <p:nvPr/>
          </p:nvSpPr>
          <p:spPr>
            <a:xfrm>
              <a:off x="3427538" y="3424803"/>
              <a:ext cx="2291100" cy="572700"/>
            </a:xfrm>
            <a:prstGeom prst="roundRect">
              <a:avLst>
                <a:gd name="adj" fmla="val 0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rgbClr val="F2F5F4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00" dirty="0">
                  <a:solidFill>
                    <a:schemeClr val="lt1"/>
                  </a:solidFill>
                  <a:latin typeface="Aldrich"/>
                  <a:ea typeface="Aldrich"/>
                  <a:cs typeface="Aldrich"/>
                  <a:sym typeface="Aldrich"/>
                </a:rPr>
                <a:t>communication</a:t>
              </a:r>
              <a:endParaRPr sz="2100" dirty="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endParaRPr>
            </a:p>
          </p:txBody>
        </p:sp>
        <p:sp>
          <p:nvSpPr>
            <p:cNvPr id="2950" name="Google Shape;2950;p68"/>
            <p:cNvSpPr/>
            <p:nvPr/>
          </p:nvSpPr>
          <p:spPr>
            <a:xfrm>
              <a:off x="3426960" y="2466381"/>
              <a:ext cx="2292300" cy="572700"/>
            </a:xfrm>
            <a:prstGeom prst="roundRect">
              <a:avLst>
                <a:gd name="adj" fmla="val 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rgbClr val="F2F5F4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dirty="0">
                  <a:solidFill>
                    <a:schemeClr val="lt1"/>
                  </a:solidFill>
                  <a:latin typeface="Aldrich"/>
                  <a:ea typeface="Aldrich"/>
                  <a:cs typeface="Aldrich"/>
                  <a:sym typeface="Aldrich"/>
                </a:rPr>
                <a:t>modeling</a:t>
              </a:r>
              <a:endParaRPr sz="2100" dirty="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endParaRPr>
            </a:p>
          </p:txBody>
        </p:sp>
        <p:sp>
          <p:nvSpPr>
            <p:cNvPr id="2951" name="Google Shape;2951;p68"/>
            <p:cNvSpPr/>
            <p:nvPr/>
          </p:nvSpPr>
          <p:spPr>
            <a:xfrm>
              <a:off x="3425847" y="1504725"/>
              <a:ext cx="2292300" cy="572700"/>
            </a:xfrm>
            <a:prstGeom prst="roundRect">
              <a:avLst>
                <a:gd name="adj" fmla="val 0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rgbClr val="F2F5F4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dirty="0">
                  <a:solidFill>
                    <a:schemeClr val="lt1"/>
                  </a:solidFill>
                  <a:latin typeface="Aldrich"/>
                  <a:ea typeface="Aldrich"/>
                  <a:cs typeface="Aldrich"/>
                  <a:sym typeface="Aldrich"/>
                </a:rPr>
                <a:t>Data Understanding</a:t>
              </a:r>
              <a:endParaRPr sz="1800" b="1" dirty="0">
                <a:solidFill>
                  <a:srgbClr val="F2F5F4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952" name="Google Shape;2952;p68"/>
            <p:cNvSpPr/>
            <p:nvPr/>
          </p:nvSpPr>
          <p:spPr>
            <a:xfrm>
              <a:off x="5868744" y="1504725"/>
              <a:ext cx="2292300" cy="572700"/>
            </a:xfrm>
            <a:prstGeom prst="roundRect">
              <a:avLst>
                <a:gd name="adj" fmla="val 0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rgbClr val="F2F5F4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b="1" dirty="0">
                  <a:solidFill>
                    <a:schemeClr val="lt1"/>
                  </a:solidFill>
                  <a:latin typeface="Aldrich"/>
                  <a:ea typeface="Lexend"/>
                  <a:cs typeface="Lexend"/>
                  <a:sym typeface="Aldrich"/>
                </a:rPr>
                <a:t>Data preparation</a:t>
              </a:r>
              <a:endParaRPr sz="1800" b="1" dirty="0">
                <a:solidFill>
                  <a:srgbClr val="F2F5F4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cxnSp>
          <p:nvCxnSpPr>
            <p:cNvPr id="2953" name="Google Shape;2953;p68"/>
            <p:cNvCxnSpPr/>
            <p:nvPr/>
          </p:nvCxnSpPr>
          <p:spPr>
            <a:xfrm rot="10800000" flipH="1">
              <a:off x="5719268" y="1713588"/>
              <a:ext cx="150600" cy="2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algn="bl" rotWithShape="0">
                <a:srgbClr val="F2F5F4">
                  <a:alpha val="50000"/>
                </a:srgbClr>
              </a:outerShdw>
            </a:effectLst>
          </p:spPr>
        </p:cxnSp>
        <p:cxnSp>
          <p:nvCxnSpPr>
            <p:cNvPr id="2954" name="Google Shape;2954;p68"/>
            <p:cNvCxnSpPr>
              <a:stCxn id="2952" idx="3"/>
              <a:endCxn id="2950" idx="0"/>
            </p:cNvCxnSpPr>
            <p:nvPr/>
          </p:nvCxnSpPr>
          <p:spPr>
            <a:xfrm flipH="1">
              <a:off x="4573044" y="1791075"/>
              <a:ext cx="3588000" cy="675300"/>
            </a:xfrm>
            <a:prstGeom prst="bentConnector4">
              <a:avLst>
                <a:gd name="adj1" fmla="val -6637"/>
                <a:gd name="adj2" fmla="val 71184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55" name="Google Shape;2955;p68"/>
            <p:cNvCxnSpPr>
              <a:stCxn id="2950" idx="2"/>
              <a:endCxn id="2947" idx="1"/>
            </p:cNvCxnSpPr>
            <p:nvPr/>
          </p:nvCxnSpPr>
          <p:spPr>
            <a:xfrm rot="5400000">
              <a:off x="2446260" y="1584231"/>
              <a:ext cx="672000" cy="3581700"/>
            </a:xfrm>
            <a:prstGeom prst="bentConnector4">
              <a:avLst>
                <a:gd name="adj1" fmla="val 28700"/>
                <a:gd name="adj2" fmla="val 106651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56" name="Google Shape;2956;p68"/>
            <p:cNvCxnSpPr/>
            <p:nvPr/>
          </p:nvCxnSpPr>
          <p:spPr>
            <a:xfrm rot="10800000" flipH="1">
              <a:off x="3279972" y="1713588"/>
              <a:ext cx="150600" cy="2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algn="bl" rotWithShape="0">
                <a:srgbClr val="F2F5F4">
                  <a:alpha val="50000"/>
                </a:srgbClr>
              </a:outerShdw>
            </a:effectLst>
          </p:spPr>
        </p:cxnSp>
        <p:cxnSp>
          <p:nvCxnSpPr>
            <p:cNvPr id="2957" name="Google Shape;2957;p68"/>
            <p:cNvCxnSpPr/>
            <p:nvPr/>
          </p:nvCxnSpPr>
          <p:spPr>
            <a:xfrm rot="10800000" flipH="1">
              <a:off x="3275247" y="3709866"/>
              <a:ext cx="150600" cy="2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algn="bl" rotWithShape="0">
                <a:srgbClr val="F2F5F4">
                  <a:alpha val="50000"/>
                </a:srgbClr>
              </a:outerShdw>
            </a:effectLst>
          </p:spPr>
        </p:cxnSp>
      </p:grpSp>
      <p:pic>
        <p:nvPicPr>
          <p:cNvPr id="2959" name="Google Shape;2959;p68"/>
          <p:cNvPicPr preferRelativeResize="0"/>
          <p:nvPr/>
        </p:nvPicPr>
        <p:blipFill rotWithShape="1">
          <a:blip r:embed="rId3">
            <a:alphaModFix/>
          </a:blip>
          <a:srcRect l="-48330" r="48329"/>
          <a:stretch/>
        </p:blipFill>
        <p:spPr>
          <a:xfrm>
            <a:off x="6616489" y="-1431875"/>
            <a:ext cx="2527512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60" name="Google Shape;2960;p68"/>
          <p:cNvGrpSpPr/>
          <p:nvPr/>
        </p:nvGrpSpPr>
        <p:grpSpPr>
          <a:xfrm flipH="1">
            <a:off x="1794888" y="2659658"/>
            <a:ext cx="793256" cy="182899"/>
            <a:chOff x="2685575" y="2835950"/>
            <a:chExt cx="433000" cy="99825"/>
          </a:xfrm>
        </p:grpSpPr>
        <p:sp>
          <p:nvSpPr>
            <p:cNvPr id="2961" name="Google Shape;2961;p68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68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68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68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5" name="Google Shape;2965;p68"/>
          <p:cNvSpPr/>
          <p:nvPr/>
        </p:nvSpPr>
        <p:spPr>
          <a:xfrm flipH="1">
            <a:off x="6813911" y="2473960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6" name="Google Shape;2966;p68"/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7" name="Google Shape;2967;p68"/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8" name="Google Shape;2968;p68">
            <a:hlinkClick r:id="rId4" action="ppaction://hlinksldjump"/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9" name="Google Shape;2969;p68">
            <a:hlinkClick r:id="" action="ppaction://hlinkshowjump?jump=previousslide"/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0" name="Google Shape;2970;p68">
            <a:hlinkClick r:id="" action="ppaction://hlinkshowjump?jump=nextslide"/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9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9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9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29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29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3" name="Google Shape;3313;p81"/>
          <p:cNvSpPr txBox="1">
            <a:spLocks noGrp="1"/>
          </p:cNvSpPr>
          <p:nvPr>
            <p:ph type="title"/>
          </p:nvPr>
        </p:nvSpPr>
        <p:spPr>
          <a:xfrm>
            <a:off x="1116375" y="1556340"/>
            <a:ext cx="4509600" cy="1287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visualization </a:t>
            </a:r>
            <a:endParaRPr dirty="0"/>
          </a:p>
        </p:txBody>
      </p:sp>
      <p:sp>
        <p:nvSpPr>
          <p:cNvPr id="3314" name="Google Shape;3314;p81"/>
          <p:cNvSpPr txBox="1">
            <a:spLocks noGrp="1"/>
          </p:cNvSpPr>
          <p:nvPr>
            <p:ph type="title" idx="2"/>
          </p:nvPr>
        </p:nvSpPr>
        <p:spPr>
          <a:xfrm>
            <a:off x="5638521" y="1356584"/>
            <a:ext cx="2575200" cy="1599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3316" name="Google Shape;3316;p81"/>
          <p:cNvCxnSpPr/>
          <p:nvPr/>
        </p:nvCxnSpPr>
        <p:spPr>
          <a:xfrm>
            <a:off x="1337971" y="3176040"/>
            <a:ext cx="4218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17" name="Google Shape;3317;p81"/>
          <p:cNvSpPr/>
          <p:nvPr/>
        </p:nvSpPr>
        <p:spPr>
          <a:xfrm rot="10800000" flipH="1">
            <a:off x="354563" y="2397259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chemeClr val="lt1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18" name="Google Shape;3318;p81"/>
          <p:cNvGrpSpPr/>
          <p:nvPr/>
        </p:nvGrpSpPr>
        <p:grpSpPr>
          <a:xfrm flipH="1">
            <a:off x="5943474" y="3141820"/>
            <a:ext cx="1965289" cy="517060"/>
            <a:chOff x="3539975" y="3523525"/>
            <a:chExt cx="745925" cy="196250"/>
          </a:xfrm>
        </p:grpSpPr>
        <p:sp>
          <p:nvSpPr>
            <p:cNvPr id="3319" name="Google Shape;3319;p81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81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81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81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81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81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81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81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81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81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81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81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81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81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81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81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35" name="Google Shape;3335;p81"/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6" name="Google Shape;3336;p81"/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7" name="Google Shape;3337;p81">
            <a:hlinkClick r:id="rId3" action="ppaction://hlinksldjump"/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8" name="Google Shape;3338;p81">
            <a:hlinkClick r:id="" action="ppaction://hlinkshowjump?jump=previousslide"/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9" name="Google Shape;3339;p81">
            <a:hlinkClick r:id="" action="ppaction://hlinkshowjump?jump=nextslide"/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D46363-817A-E8D3-9C34-D89AB005C9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Heatmaps ,bar graphs , scatter plot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3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33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3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8" dur="1000" fill="hold"/>
                                        <p:tgtEl>
                                          <p:spTgt spid="33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70"/>
          <p:cNvSpPr txBox="1">
            <a:spLocks noGrp="1"/>
          </p:cNvSpPr>
          <p:nvPr>
            <p:ph type="title"/>
          </p:nvPr>
        </p:nvSpPr>
        <p:spPr>
          <a:xfrm>
            <a:off x="4963975" y="1838875"/>
            <a:ext cx="3396300" cy="371700"/>
          </a:xfrm>
          <a:prstGeom prst="rect">
            <a:avLst/>
          </a:prstGeom>
        </p:spPr>
        <p:txBody>
          <a:bodyPr spcFirstLastPara="1" wrap="square" lIns="91425" tIns="0" rIns="155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Heatmap</a:t>
            </a:r>
            <a:endParaRPr dirty="0"/>
          </a:p>
        </p:txBody>
      </p:sp>
      <p:sp>
        <p:nvSpPr>
          <p:cNvPr id="2996" name="Google Shape;2996;p70"/>
          <p:cNvSpPr txBox="1">
            <a:spLocks noGrp="1"/>
          </p:cNvSpPr>
          <p:nvPr>
            <p:ph type="subTitle" idx="1"/>
          </p:nvPr>
        </p:nvSpPr>
        <p:spPr>
          <a:xfrm>
            <a:off x="5892800" y="2332050"/>
            <a:ext cx="2467450" cy="2396422"/>
          </a:xfrm>
          <a:prstGeom prst="rect">
            <a:avLst/>
          </a:prstGeom>
        </p:spPr>
        <p:txBody>
          <a:bodyPr spcFirstLastPara="1" wrap="square" lIns="91425" tIns="91425" rIns="155425" bIns="91425" anchor="t" anchorCtr="0">
            <a:noAutofit/>
          </a:bodyPr>
          <a:lstStyle/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Shows correlation between variables</a:t>
            </a:r>
          </a:p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Independent and the target variables that has high correlation</a:t>
            </a:r>
          </a:p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 err="1"/>
              <a:t>i.e</a:t>
            </a:r>
            <a:r>
              <a:rPr lang="en-US" dirty="0"/>
              <a:t> median house value and median income</a:t>
            </a:r>
          </a:p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This shows high collinearity of the data. </a:t>
            </a:r>
          </a:p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  <p:sp>
        <p:nvSpPr>
          <p:cNvPr id="2998" name="Google Shape;2998;p70"/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9" name="Google Shape;2999;p70"/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0" name="Google Shape;3000;p70">
            <a:hlinkClick r:id="rId3" action="ppaction://hlinksldjump"/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1" name="Google Shape;3001;p70">
            <a:hlinkClick r:id="" action="ppaction://hlinkshowjump?jump=previousslide"/>
          </p:cNvPr>
          <p:cNvSpPr/>
          <p:nvPr/>
        </p:nvSpPr>
        <p:spPr>
          <a:xfrm>
            <a:off x="7462717" y="4728472"/>
            <a:ext cx="158147" cy="182899"/>
          </a:xfrm>
          <a:custGeom>
            <a:avLst/>
            <a:gdLst/>
            <a:ahLst/>
            <a:cxnLst/>
            <a:rect l="l" t="t" r="r" b="b"/>
            <a:pathLst>
              <a:path w="3453" h="3993" extrusionOk="0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2" name="Google Shape;3002;p70">
            <a:hlinkClick r:id="" action="ppaction://hlinkshowjump?jump=nextslide"/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avLst/>
            <a:gdLst/>
            <a:ahLst/>
            <a:cxnLst/>
            <a:rect l="l" t="t" r="r" b="b"/>
            <a:pathLst>
              <a:path w="3434" h="3993" extrusionOk="0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598B3A-BCEB-03EC-6EDC-DFBD3A86A8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152"/>
            <a:ext cx="5791199" cy="51313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9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0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0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0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ata Science Project Proposal XL by Slidesgo">
  <a:themeElements>
    <a:clrScheme name="Simple Light">
      <a:dk1>
        <a:srgbClr val="0E0E0E"/>
      </a:dk1>
      <a:lt1>
        <a:srgbClr val="FFFFFF"/>
      </a:lt1>
      <a:dk2>
        <a:srgbClr val="72F49A"/>
      </a:dk2>
      <a:lt2>
        <a:srgbClr val="47A5F3"/>
      </a:lt2>
      <a:accent1>
        <a:srgbClr val="F341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</TotalTime>
  <Words>509</Words>
  <Application>Microsoft Office PowerPoint</Application>
  <PresentationFormat>On-screen Show (16:9)</PresentationFormat>
  <Paragraphs>71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Wingdings</vt:lpstr>
      <vt:lpstr>Lexend</vt:lpstr>
      <vt:lpstr>Aldrich</vt:lpstr>
      <vt:lpstr>Courier New</vt:lpstr>
      <vt:lpstr>Arial</vt:lpstr>
      <vt:lpstr>Bai Jamjuree</vt:lpstr>
      <vt:lpstr>Data Science Project Proposal XL by Slidesgo</vt:lpstr>
      <vt:lpstr>House price forecasting in California  </vt:lpstr>
      <vt:lpstr>CRISP-DM</vt:lpstr>
      <vt:lpstr>TABLE OF CONTENTS</vt:lpstr>
      <vt:lpstr> Busness understaning </vt:lpstr>
      <vt:lpstr>Facts about the data.</vt:lpstr>
      <vt:lpstr>INTRODUCTION</vt:lpstr>
      <vt:lpstr>Cross industry data mining techniques</vt:lpstr>
      <vt:lpstr> visualization </vt:lpstr>
      <vt:lpstr>Heatmap</vt:lpstr>
      <vt:lpstr>PowerPoint Presentation</vt:lpstr>
      <vt:lpstr>PowerPoint Presentation</vt:lpstr>
      <vt:lpstr>PowerPoint Presentation</vt:lpstr>
      <vt:lpstr>How the Price is distributed</vt:lpstr>
      <vt:lpstr>PowerPoint Presentation</vt:lpstr>
      <vt:lpstr>PowerPoint Presentation</vt:lpstr>
      <vt:lpstr>From the scatter plots:</vt:lpstr>
      <vt:lpstr>Model Output</vt:lpstr>
      <vt:lpstr>Model output </vt:lpstr>
      <vt:lpstr>PREDICTED RESULTS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House price forecasting in Carlifonia</dc:title>
  <dc:creator>keith kiptui</dc:creator>
  <cp:lastModifiedBy>keith kiptui</cp:lastModifiedBy>
  <cp:revision>13</cp:revision>
  <dcterms:modified xsi:type="dcterms:W3CDTF">2023-04-15T18:04:55Z</dcterms:modified>
</cp:coreProperties>
</file>